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3" r:id="rId2"/>
    <p:sldId id="277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0082D-BBCF-42C8-A7D1-C9F4A65CB045}" type="datetimeFigureOut">
              <a:rPr lang="zh-TW" altLang="en-US" smtClean="0"/>
              <a:t>2024/1/10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88788-5262-4507-971F-2572D38BD3BD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41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4708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658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3283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8957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6497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917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687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785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527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03685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730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694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27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45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24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6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14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83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5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158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13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2024/1/10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94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28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主题：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活在神恩宠中的王子所罗门</a:t>
            </a:r>
            <a:endParaRPr lang="zh-CN" altLang="en-US" sz="48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一个在众多危机中成长的王子。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无论你在任何背景成长，想成功不要抱怨。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做一个对别人有影响力的人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成为一个吸引别人跟随的人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4956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38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9780677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如何建立友谊和使别人接受你的意见。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如何赢取友谊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影响别人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】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戴尔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卡内基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名着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卡内基训练课程手册</a:t>
            </a:r>
            <a:r>
              <a:rPr lang="en-US" altLang="zh-TW" sz="4000" b="1" dirty="0">
                <a:latin typeface="標楷體" pitchFamily="65" charset="-120"/>
                <a:ea typeface="標楷體" pitchFamily="65" charset="-120"/>
              </a:rPr>
              <a:t>】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換位思考。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重建自信的演讲训练班：三分钟短讲。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936640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活在神恩宠中的王子所罗门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58182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所罗门生命中的优势：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高、富、帅的所罗门，是做大事的人。有背景，有应许，有实力。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他与众不同，自小有王者之风。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传道书中他看透人生，却没有说破。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为何他能被神所重用？其实是因为父亲信心的传承。所以你所做的会影响下一代。</a:t>
            </a: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44071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总结：所罗门内圣外王的生命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58182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或许你没有所罗门的优势，但你总有呢！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不要羡慕别人，不要小看自己。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美国种族隔离政策时期，黑人教堂写着：</a:t>
            </a:r>
            <a:endParaRPr lang="en-US" altLang="zh-TW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今天的你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是上帝送给你的礼物，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将来的你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是你还给上帝的礼物。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千万不要「能力不大，口气大；信心不高，自尊高。」</a:t>
            </a: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984651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501" y="214686"/>
            <a:ext cx="10518908" cy="1121135"/>
          </a:xfrm>
        </p:spPr>
        <p:txBody>
          <a:bodyPr anchor="ctr">
            <a:no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所罗门内圣外王的生命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47746"/>
            <a:ext cx="10158182" cy="5295568"/>
          </a:xfrm>
        </p:spPr>
        <p:txBody>
          <a:bodyPr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王族背景下如何活在出内圣外王的生命？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善用你的背景和父母影响力。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带着感恩的心前行，身份感是越信越有。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珍惜神所给予的恩赐和地位。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带着神应许的权柄前行，捉紧祂的承诺。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在强大的背景下仍保持谦卑。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保守你的心在神面前柔和，在人面前谦卑。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358946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556</Words>
  <Application>Microsoft Office PowerPoint</Application>
  <PresentationFormat>Widescreen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「出世为圣，入世为王」的生命 (第一讲)</vt:lpstr>
      <vt:lpstr>「出世为圣，入世为王」的生命 (第一讲)</vt:lpstr>
      <vt:lpstr>活在神恩宠中的王子所罗门</vt:lpstr>
      <vt:lpstr>总结：所罗门内圣外王的生命</vt:lpstr>
      <vt:lpstr>所罗门内圣外王的生命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「出世为圣，入世为王」的生命(第五讲)</dc:title>
  <dc:creator>sun kwong wong</dc:creator>
  <cp:lastModifiedBy>SL CHAN</cp:lastModifiedBy>
  <cp:revision>6</cp:revision>
  <dcterms:created xsi:type="dcterms:W3CDTF">2024-01-04T10:35:17Z</dcterms:created>
  <dcterms:modified xsi:type="dcterms:W3CDTF">2024-01-10T15:53:07Z</dcterms:modified>
</cp:coreProperties>
</file>