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85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139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463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1023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3676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0066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0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94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542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662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64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5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65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521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51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93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73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01328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二十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292748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从进入圣所开始新的一天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有一件事，我曾求耶和华，我仍要寻求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 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是一生一世住在耶和华的殿中，瞻仰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 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荣美，在他的殿里求问。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27:4)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默想心灵诗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：进入神前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选取每周金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句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：领受话语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写下当做的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：奉差做事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150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从进入圣所开始新的一天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在灵修中享受神同在的秘诀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安静等候： 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澄清灵修的观念、目的及意义：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问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题反省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）试形容你在灵修时间中与神的关系像什么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）你认为灵修的目的及意义何在？</a:t>
            </a:r>
          </a:p>
        </p:txBody>
      </p:sp>
    </p:spTree>
    <p:extLst>
      <p:ext uri="{BB962C8B-B14F-4D97-AF65-F5344CB8AC3E}">
        <p14:creationId xmlns:p14="http://schemas.microsoft.com/office/powerpoint/2010/main" val="139284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从进入圣所开始新的一天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灵修的目的及意义：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享受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神的爱、接受祂的安慰、认识祂的性情、等候祂的带领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享受神同在的方法：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清心的人有福了，因为他们必得见神。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28)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279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享受神同在的方法：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）帮自己清除杂念、安静自己的方法</a:t>
            </a: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用倒数计时器或闹钟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倒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数计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器可以让你离开时间与神同在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唱短诗歌或听音乐</a:t>
            </a: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唱诗是打开心灵，让灵出来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用深呼吸放松自己的身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体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十次深呼吸，先呼后吸，专注练习。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40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享受神同在的方法：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）与神面对面的祷告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先用上述的方法安静自己等候神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放松自己感觉一下内心的情绪（如：疲倦、恐惧、烦恼、快乐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....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重复呼唤主名将感受告诉祂（如：亲受的主耶稣啊！我好疲倦）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自由地将心中所想到的东西与神分享，间中可安静聆听心灵的微声。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）口诀：专心安静、真诚倾诉、自由交谈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815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580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(第二十讲)</vt:lpstr>
      <vt:lpstr>从进入圣所开始新的一天</vt:lpstr>
      <vt:lpstr>从进入圣所开始新的一天</vt:lpstr>
      <vt:lpstr> 3.享受神同在的方法：</vt:lpstr>
      <vt:lpstr> 3.享受神同在的方法：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(第二十讲)</dc:title>
  <dc:creator>sun kwong wong</dc:creator>
  <cp:lastModifiedBy>SL CHAN</cp:lastModifiedBy>
  <cp:revision>4</cp:revision>
  <dcterms:created xsi:type="dcterms:W3CDTF">2024-05-23T11:41:47Z</dcterms:created>
  <dcterms:modified xsi:type="dcterms:W3CDTF">2024-05-23T16:22:54Z</dcterms:modified>
</cp:coreProperties>
</file>