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73" r:id="rId2"/>
    <p:sldId id="274" r:id="rId3"/>
    <p:sldId id="276" r:id="rId4"/>
    <p:sldId id="275" r:id="rId5"/>
    <p:sldId id="277" r:id="rId6"/>
    <p:sldId id="278" r:id="rId7"/>
    <p:sldId id="279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0E04D2-DC63-43FE-B5CD-21B849A19D03}" type="datetimeFigureOut">
              <a:rPr lang="zh-TW" altLang="en-US" smtClean="0"/>
              <a:t>2024/2/2</a:t>
            </a:fld>
            <a:endParaRPr lang="zh-TW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00D575-7086-4DB0-BE03-45DE00AB0B67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81066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47088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90833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59418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30709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62163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750785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5256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3"/>
          </a:xfrm>
        </p:spPr>
        <p:txBody>
          <a:bodyPr anchor="b">
            <a:noAutofit/>
          </a:bodyPr>
          <a:lstStyle>
            <a:lvl1pPr algn="r">
              <a:defRPr sz="5333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6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19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7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38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9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58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1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7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2024/2/2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704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2024/2/2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6224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41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2024/2/2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872" y="790379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  <a:endParaRPr kumimoji="0" lang="en-US" sz="1733" b="0" i="0" u="none" strike="noStrike" kern="1200" cap="none" spc="0" normalizeH="0" baseline="0" noProof="0" dirty="0">
              <a:ln>
                <a:noFill/>
              </a:ln>
              <a:solidFill>
                <a:srgbClr val="E84C22">
                  <a:lumMod val="60000"/>
                  <a:lumOff val="40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83388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1931989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2024/2/2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11633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2024/2/2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2" y="790379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258716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2024/2/2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982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2024/2/2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46283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5" y="609601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7" y="609600"/>
            <a:ext cx="7060151" cy="5251451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2024/2/2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91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2024/2/2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775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2700870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2024/2/2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0754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5" y="2160590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69" y="2160591"/>
            <a:ext cx="4184035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2024/2/2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1206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7" y="2160983"/>
            <a:ext cx="4185623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5970" indent="0">
              <a:buNone/>
              <a:defRPr sz="2000" b="1"/>
            </a:lvl2pPr>
            <a:lvl3pPr marL="911939" indent="0">
              <a:buNone/>
              <a:defRPr sz="1733" b="1"/>
            </a:lvl3pPr>
            <a:lvl4pPr marL="1367908" indent="0">
              <a:buNone/>
              <a:defRPr sz="1600" b="1"/>
            </a:lvl4pPr>
            <a:lvl5pPr marL="1823877" indent="0">
              <a:buNone/>
              <a:defRPr sz="1600" b="1"/>
            </a:lvl5pPr>
            <a:lvl6pPr marL="2279847" indent="0">
              <a:buNone/>
              <a:defRPr sz="1600" b="1"/>
            </a:lvl6pPr>
            <a:lvl7pPr marL="2735817" indent="0">
              <a:buNone/>
              <a:defRPr sz="1600" b="1"/>
            </a:lvl7pPr>
            <a:lvl8pPr marL="3191786" indent="0">
              <a:buNone/>
              <a:defRPr sz="1600" b="1"/>
            </a:lvl8pPr>
            <a:lvl9pPr marL="3647755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7" y="2737248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9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5970" indent="0">
              <a:buNone/>
              <a:defRPr sz="2000" b="1"/>
            </a:lvl2pPr>
            <a:lvl3pPr marL="911939" indent="0">
              <a:buNone/>
              <a:defRPr sz="1733" b="1"/>
            </a:lvl3pPr>
            <a:lvl4pPr marL="1367908" indent="0">
              <a:buNone/>
              <a:defRPr sz="1600" b="1"/>
            </a:lvl4pPr>
            <a:lvl5pPr marL="1823877" indent="0">
              <a:buNone/>
              <a:defRPr sz="1600" b="1"/>
            </a:lvl5pPr>
            <a:lvl6pPr marL="2279847" indent="0">
              <a:buNone/>
              <a:defRPr sz="1600" b="1"/>
            </a:lvl6pPr>
            <a:lvl7pPr marL="2735817" indent="0">
              <a:buNone/>
              <a:defRPr sz="1600" b="1"/>
            </a:lvl7pPr>
            <a:lvl8pPr marL="3191786" indent="0">
              <a:buNone/>
              <a:defRPr sz="1600" b="1"/>
            </a:lvl8pPr>
            <a:lvl9pPr marL="3647755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6" y="2737248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2024/2/2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5435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2024/2/2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4412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2024/2/2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9835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1498604"/>
            <a:ext cx="3854528" cy="1278467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2" y="514927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2777070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333"/>
            </a:lvl1pPr>
            <a:lvl2pPr marL="455833" indent="0">
              <a:buNone/>
              <a:defRPr sz="1333"/>
            </a:lvl2pPr>
            <a:lvl3pPr marL="911665" indent="0">
              <a:buNone/>
              <a:defRPr sz="1200"/>
            </a:lvl3pPr>
            <a:lvl4pPr marL="1367498" indent="0">
              <a:buNone/>
              <a:defRPr sz="933"/>
            </a:lvl4pPr>
            <a:lvl5pPr marL="1823330" indent="0">
              <a:buNone/>
              <a:defRPr sz="933"/>
            </a:lvl5pPr>
            <a:lvl6pPr marL="2279163" indent="0">
              <a:buNone/>
              <a:defRPr sz="933"/>
            </a:lvl6pPr>
            <a:lvl7pPr marL="2734996" indent="0">
              <a:buNone/>
              <a:defRPr sz="933"/>
            </a:lvl7pPr>
            <a:lvl8pPr marL="3190828" indent="0">
              <a:buNone/>
              <a:defRPr sz="933"/>
            </a:lvl8pPr>
            <a:lvl9pPr marL="3646661" indent="0">
              <a:buNone/>
              <a:defRPr sz="9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2024/2/2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643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4800600"/>
            <a:ext cx="8596667" cy="566739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7" y="609601"/>
            <a:ext cx="8596668" cy="384571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5970" indent="0">
              <a:buNone/>
              <a:defRPr sz="1600"/>
            </a:lvl2pPr>
            <a:lvl3pPr marL="911939" indent="0">
              <a:buNone/>
              <a:defRPr sz="1600"/>
            </a:lvl3pPr>
            <a:lvl4pPr marL="1367908" indent="0">
              <a:buNone/>
              <a:defRPr sz="1600"/>
            </a:lvl4pPr>
            <a:lvl5pPr marL="1823877" indent="0">
              <a:buNone/>
              <a:defRPr sz="1600"/>
            </a:lvl5pPr>
            <a:lvl6pPr marL="2279847" indent="0">
              <a:buNone/>
              <a:defRPr sz="1600"/>
            </a:lvl6pPr>
            <a:lvl7pPr marL="2735817" indent="0">
              <a:buNone/>
              <a:defRPr sz="1600"/>
            </a:lvl7pPr>
            <a:lvl8pPr marL="3191786" indent="0">
              <a:buNone/>
              <a:defRPr sz="1600"/>
            </a:lvl8pPr>
            <a:lvl9pPr marL="3647755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5367339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5970" indent="0">
              <a:buNone/>
              <a:defRPr sz="1200"/>
            </a:lvl2pPr>
            <a:lvl3pPr marL="911939" indent="0">
              <a:buNone/>
              <a:defRPr sz="933"/>
            </a:lvl3pPr>
            <a:lvl4pPr marL="1367908" indent="0">
              <a:buNone/>
              <a:defRPr sz="933"/>
            </a:lvl4pPr>
            <a:lvl5pPr marL="1823877" indent="0">
              <a:buNone/>
              <a:defRPr sz="933"/>
            </a:lvl5pPr>
            <a:lvl6pPr marL="2279847" indent="0">
              <a:buNone/>
              <a:defRPr sz="933"/>
            </a:lvl6pPr>
            <a:lvl7pPr marL="2735817" indent="0">
              <a:buNone/>
              <a:defRPr sz="933"/>
            </a:lvl7pPr>
            <a:lvl8pPr marL="3191786" indent="0">
              <a:buNone/>
              <a:defRPr sz="933"/>
            </a:lvl8pPr>
            <a:lvl9pPr marL="3647755" indent="0">
              <a:buNone/>
              <a:defRPr sz="9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2024/2/2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6008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1320800"/>
          </a:xfrm>
          <a:prstGeom prst="rect">
            <a:avLst/>
          </a:prstGeom>
        </p:spPr>
        <p:txBody>
          <a:bodyPr vert="horz" lIns="68397" tIns="34199" rIns="68397" bIns="34199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2160591"/>
            <a:ext cx="8596668" cy="3880773"/>
          </a:xfrm>
          <a:prstGeom prst="rect">
            <a:avLst/>
          </a:prstGeom>
        </p:spPr>
        <p:txBody>
          <a:bodyPr vert="horz" lIns="68397" tIns="34199" rIns="68397" bIns="34199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4"/>
            <a:ext cx="911939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r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2024/2/2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7" y="6041364"/>
            <a:ext cx="6297612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l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4" y="6041364"/>
            <a:ext cx="683339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r">
              <a:defRPr sz="933">
                <a:solidFill>
                  <a:schemeClr val="accent1"/>
                </a:solidFill>
              </a:defRPr>
            </a:lvl1pPr>
          </a:lstStyle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0260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597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1977" indent="-341977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0951" indent="-284981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39924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595893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1862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07832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63801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19771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75740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1pPr>
      <a:lvl2pPr marL="455970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2pPr>
      <a:lvl3pPr marL="911939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3pPr>
      <a:lvl4pPr marL="1367908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4pPr>
      <a:lvl5pPr marL="182387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5pPr>
      <a:lvl6pPr marL="227984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6pPr>
      <a:lvl7pPr marL="273581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7pPr>
      <a:lvl8pPr marL="3191786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8pPr>
      <a:lvl9pPr marL="3647755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56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「出世为圣，入世为王」的生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命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9956846" cy="5295568"/>
          </a:xfrm>
        </p:spPr>
        <p:txBody>
          <a:bodyPr>
            <a:noAutofit/>
          </a:bodyPr>
          <a:lstStyle/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主题：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成为显出神荣耀的杰作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胜过你不幸的遭遇，成为神手中的杰作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「我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将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这些事告诉你们，是要叫你们在我里面有平安。在世上，你们有苦难；但你们可以放心，我已经胜了世界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」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约翰福音 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16:33)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84956628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739" y="214686"/>
            <a:ext cx="9702939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胜过你不幸的遭遇，成为神手中的杰作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400960"/>
            <a:ext cx="9822622" cy="5457040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人生一切彷佛不幸的遭遇，都没有打倒主耶稣。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祂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生在客店马棚，被乡亲厌恶，被门徒出卖，被宗教领袖陷害，最后死在罗马人的十字架上。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你有什么不幸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，以至你今天爬不起来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呢？</a:t>
            </a:r>
          </a:p>
        </p:txBody>
      </p:sp>
    </p:spTree>
    <p:extLst>
      <p:ext uri="{BB962C8B-B14F-4D97-AF65-F5344CB8AC3E}">
        <p14:creationId xmlns:p14="http://schemas.microsoft.com/office/powerpoint/2010/main" val="2700952491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雅比斯</a:t>
            </a:r>
            <a:r>
              <a:rPr lang="zh-TW" altLang="en-US" sz="4400" b="1" dirty="0">
                <a:latin typeface="標楷體" pitchFamily="65" charset="-120"/>
                <a:ea typeface="標楷體" pitchFamily="65" charset="-120"/>
              </a:rPr>
              <a:t>族长与他得胜的祷告</a:t>
            </a:r>
            <a:endParaRPr lang="zh-CN" altLang="en-US" sz="4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400960"/>
            <a:ext cx="9822622" cy="5457040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雅比斯比他众弟兄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更尊贵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，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他母亲给他起名叫雅比斯，意思说：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我生他甚是痛苦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。 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雅比斯求告以色列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的神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说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甚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愿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你赐福与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我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，扩张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我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的境界，常与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我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同在，保佑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我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不遭患难，不受艰苦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」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　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神就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应允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他所求的。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历代志上 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4:9-10)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90408574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雅比斯反败为胜的人生</a:t>
            </a:r>
            <a:r>
              <a:rPr lang="zh-TW" altLang="en-US" sz="4400" b="1" dirty="0">
                <a:latin typeface="標楷體" pitchFamily="65" charset="-120"/>
                <a:ea typeface="標楷體" pitchFamily="65" charset="-120"/>
              </a:rPr>
              <a:t>是如何开始的？</a:t>
            </a:r>
            <a:endParaRPr lang="zh-CN" altLang="en-US" sz="4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400960"/>
            <a:ext cx="9822622" cy="5457040"/>
          </a:xfrm>
        </p:spPr>
        <p:txBody>
          <a:bodyPr>
            <a:noAutofit/>
          </a:bodyPr>
          <a:lstStyle/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雅比斯名字意思是「痛苦」，注定他人生有一个不幸的开始。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endParaRPr lang="en-US" altLang="zh-TW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为何母亲要改他名字是「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雅比斯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」呢？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这名字会让他有一个怎样的不幸呢？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82837891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itchFamily="65" charset="-120"/>
                <a:ea typeface="標楷體" pitchFamily="65" charset="-120"/>
              </a:rPr>
              <a:t>雅比斯</a:t>
            </a:r>
            <a:r>
              <a:rPr lang="zh-TW" altLang="en-US" sz="4400" b="1" dirty="0">
                <a:latin typeface="標楷體" pitchFamily="65" charset="-120"/>
                <a:ea typeface="標楷體" pitchFamily="65" charset="-120"/>
              </a:rPr>
              <a:t>祷告得胜的原因何在？</a:t>
            </a:r>
            <a:endParaRPr lang="zh-CN" altLang="en-US" sz="4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400960"/>
            <a:ext cx="9293636" cy="5457040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甚愿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你赐福予我，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甚愿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你扩张我的境界，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甚愿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你常与我同在，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甚愿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你保守我不遭患难，不受艰苦。</a:t>
            </a: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甚愿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是在</a:t>
            </a:r>
            <a:r>
              <a:rPr lang="zh-TW" altLang="en-US" sz="4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绝</a:t>
            </a:r>
            <a:r>
              <a:rPr lang="zh-TW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望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中</a:t>
            </a:r>
            <a:r>
              <a:rPr lang="zh-TW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狂叩天门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的态度。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并要在患难之日求告我；我必搭救你，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你也要荣耀我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。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诗篇 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50:15)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86874605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TW" altLang="en-US" sz="4400" b="1" dirty="0">
                <a:latin typeface="標楷體" pitchFamily="65" charset="-120"/>
                <a:ea typeface="標楷體" pitchFamily="65" charset="-120"/>
              </a:rPr>
              <a:t>如何开始反败为胜的人生？</a:t>
            </a:r>
            <a:endParaRPr lang="zh-CN" altLang="en-US" sz="4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400960"/>
            <a:ext cx="9822622" cy="5457040"/>
          </a:xfrm>
        </p:spPr>
        <p:txBody>
          <a:bodyPr>
            <a:noAutofit/>
          </a:bodyPr>
          <a:lstStyle/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面对你人生一个软弱的经历，</a:t>
            </a:r>
            <a:r>
              <a:rPr lang="zh-TW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认识自己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每个人</a:t>
            </a:r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都有短板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，当面对挫折时，才会发现它的真实杀伤力。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勇敢面对这根刺吧！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靠着神，我们能软弱变刚强。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因为祂的能力是在人的软弱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上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显得完全。靠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著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神超自然的能力，软弱都能变刚强。 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Let GOD Be GOD</a:t>
            </a:r>
          </a:p>
        </p:txBody>
      </p:sp>
    </p:spTree>
    <p:extLst>
      <p:ext uri="{BB962C8B-B14F-4D97-AF65-F5344CB8AC3E}">
        <p14:creationId xmlns:p14="http://schemas.microsoft.com/office/powerpoint/2010/main" val="3987056421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TW" altLang="en-US" sz="4400" b="1" dirty="0" smtClean="0">
                <a:latin typeface="標楷體" pitchFamily="65" charset="-120"/>
                <a:ea typeface="標楷體" pitchFamily="65" charset="-120"/>
              </a:rPr>
              <a:t>神能</a:t>
            </a:r>
            <a:r>
              <a:rPr lang="zh-TW" altLang="en-US" sz="4400" b="1" dirty="0">
                <a:latin typeface="標楷體" pitchFamily="65" charset="-120"/>
                <a:ea typeface="標楷體" pitchFamily="65" charset="-120"/>
              </a:rPr>
              <a:t>使我们胜过缺</a:t>
            </a:r>
            <a:r>
              <a:rPr lang="zh-TW" altLang="en-US" sz="4400" b="1" dirty="0" smtClean="0">
                <a:latin typeface="標楷體" pitchFamily="65" charset="-120"/>
                <a:ea typeface="標楷體" pitchFamily="65" charset="-120"/>
              </a:rPr>
              <a:t>陷，成</a:t>
            </a:r>
            <a:r>
              <a:rPr lang="zh-TW" altLang="en-US" sz="4400" b="1" dirty="0">
                <a:latin typeface="標楷體" pitchFamily="65" charset="-120"/>
                <a:ea typeface="標楷體" pitchFamily="65" charset="-120"/>
              </a:rPr>
              <a:t>為祂手中的杰作</a:t>
            </a:r>
            <a:endParaRPr lang="zh-CN" altLang="en-US" sz="44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400960"/>
            <a:ext cx="9822622" cy="5457040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一个破旧钢琴的故事，音乐家能用它奏出美丽的新歌。它的不完全不能拦阻音乐家的能力。神也能用我们残缺的生命奏出美丽乐章。</a:t>
            </a: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如何藉雅比斯祷告开始反败为胜的人生？</a:t>
            </a:r>
            <a:endParaRPr lang="en-US" altLang="zh-TW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每天用这祷文的四点向神求恩典。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下堂讲如何藉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雅比斯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祷告操练，经历得胜生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活。回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去看一次</a:t>
            </a:r>
            <a:r>
              <a:rPr lang="en-US" altLang="zh-TW" sz="4000" b="1" dirty="0">
                <a:latin typeface="標楷體" pitchFamily="65" charset="-120"/>
                <a:ea typeface="標楷體" pitchFamily="65" charset="-120"/>
              </a:rPr>
              <a:t>【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雅比斯的祷告</a:t>
            </a:r>
            <a:r>
              <a:rPr lang="en-US" altLang="zh-TW" sz="4000" b="1" dirty="0" smtClean="0">
                <a:latin typeface="標楷體" pitchFamily="65" charset="-120"/>
                <a:ea typeface="標楷體" pitchFamily="65" charset="-120"/>
              </a:rPr>
              <a:t>】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25673953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多面向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765</Words>
  <Application>Microsoft Office PowerPoint</Application>
  <PresentationFormat>Widescreen</PresentationFormat>
  <Paragraphs>45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微軟正黑體</vt:lpstr>
      <vt:lpstr>新細明體</vt:lpstr>
      <vt:lpstr>標楷體</vt:lpstr>
      <vt:lpstr>Arial</vt:lpstr>
      <vt:lpstr>Calibri</vt:lpstr>
      <vt:lpstr>Trebuchet MS</vt:lpstr>
      <vt:lpstr>Wingdings 3</vt:lpstr>
      <vt:lpstr>多面向</vt:lpstr>
      <vt:lpstr>「出世为圣，入世为王」的生命 (第五讲)</vt:lpstr>
      <vt:lpstr>胜过你不幸的遭遇，成为神手中的杰作</vt:lpstr>
      <vt:lpstr>雅比斯族长与他得胜的祷告</vt:lpstr>
      <vt:lpstr>雅比斯反败为胜的人生是如何开始的？</vt:lpstr>
      <vt:lpstr>雅比斯祷告得胜的原因何在？</vt:lpstr>
      <vt:lpstr>如何开始反败为胜的人生？</vt:lpstr>
      <vt:lpstr>神能使我们胜过缺陷，成為祂手中的杰作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「出世为圣，入世为王」的生命 (第五讲)</dc:title>
  <dc:creator>sun kwong wong</dc:creator>
  <cp:lastModifiedBy>SL CHAN</cp:lastModifiedBy>
  <cp:revision>5</cp:revision>
  <dcterms:created xsi:type="dcterms:W3CDTF">2024-02-01T10:38:51Z</dcterms:created>
  <dcterms:modified xsi:type="dcterms:W3CDTF">2024-02-01T16:24:16Z</dcterms:modified>
</cp:coreProperties>
</file>