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9F7B5-5259-45D3-8F5F-51535DD03407}" type="datetimeFigureOut">
              <a:rPr lang="zh-TW" altLang="en-US" smtClean="0"/>
              <a:t>2024/2/23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966F1-1919-4175-97E3-3C972833B5F4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2493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B100E-8B73-C5C0-C6E0-CE7F4B54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0B3AEE37-4701-69FA-B23A-1DCA5DA7F2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2E476D4-BAA9-6115-AEAD-392940E0B9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D82EC5-E9E7-59BB-F689-94B0460BE6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6356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FF026-2147-FEC0-C606-12E7E7B82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89FC339A-7468-E9FC-271F-A20C94CA6A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6E7F390-BFAC-3A8D-6DA1-652BE1957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5A70633-0D33-1B74-D319-93C48968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806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C5A23-3A67-402C-123C-8BED78DDA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0AC21852-0DBF-F380-F2C8-6E304F19B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DA00D71-10E2-89AB-F363-E5EC8DA57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2825A84-23E3-89DB-1EE8-542CC3235C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781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0F370-ACE2-B7B7-C2F1-1BB535925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AC20EA1-46FA-2372-C650-77A0BA4190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34F5EB2-D946-375A-6FA9-30478F422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32FC43C-8579-1382-2DC4-4BB8F62BFC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166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A765C-0497-E572-67B2-93FB9C83E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4C9E6225-2C7A-CE55-410E-6A3C13A47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EE7927C-176E-EE49-3B65-25978D93CD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0A584AC-0188-C13E-0050-272F0C98C4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0931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19AEE-B628-A417-0EB3-36A0A62D6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1855C35-60C4-B330-6C20-C1CC524C8A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E3DD3F0-2C6A-985B-D1E5-477733C5BA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D6BF668-F4C2-0074-B85D-AECCF80ADB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208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1BB22-4E11-2AF7-3456-4EF002845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CE722A0B-F4F4-3BAD-FF1A-04F9C8C08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E0EFC51-F8FD-92C8-769B-22E1DDA54F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5AC0B3-BD89-3609-D5A9-344EBCDE4B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6507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02740-F781-AA09-BA09-EACC2B9BD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20E5D82D-40AB-95AD-B1E7-05E544B8D9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6520784-9DEE-B93A-028F-8B55A9A3B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35F0287-8A16-8958-3B40-3722E1AFCA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292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AC3BA-5720-8DDA-017C-51264A92C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28514EDC-A57D-6C0F-D487-69D4A6532B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7EEA78D-98CA-13C0-39A1-6E9FC78FF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E5FC3AF-67A2-FAE3-A0E0-F02DBD3C87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4284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521D0-4D5C-EFA5-B35C-513100C9E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5A83B3C4-AFBE-3F1C-79D7-AF1F552C6D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F5DBDC4-8FEC-256F-9367-B7F9054738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6DC323B-3D96-916F-5E6D-C1606C4B1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8513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1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20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436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411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6272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242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639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2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54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72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3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1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91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75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6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82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167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第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八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21230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幸福人生新秘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诀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成为一个新人」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心中有爱，人见人爱。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要有幸福人生，不要单单追求一个卓越的自己，要追求建立一个美好的「新朋友圈」。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今天学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习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真正爱神，爱人如己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431FB1DE-A997-ADF5-B5C9-473D1D1BA17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6208" y="4095898"/>
            <a:ext cx="2751292" cy="255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026ED-2A06-F527-1929-F01064587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8A4C286-B92F-DA48-F996-9D2946B7F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学会爱人如己的人永不孤单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4786473-CA84-1576-BE93-8EC0AFEBE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35283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三条建立人际关系的「做人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秘笈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懂得激发别人心中的梦想。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这样的人永远不会孤身独行。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当你鼓励他追梦，他会觉得你是欣赏他，他希望听到更多的鼓励，他希望找到战友同行。他会努力付代价来找大家同行合作的可能。</a:t>
            </a: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655040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708D2-4DE8-29A1-8208-28795B7C9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FFFEF6E8-8DB1-428E-F973-AB06E313D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3059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幸福人生新秘</a:t>
            </a:r>
            <a:r>
              <a:rPr lang="zh-CN" altLang="en-US" sz="4400" b="1" dirty="0" smtClean="0">
                <a:latin typeface="標楷體" pitchFamily="65" charset="-120"/>
                <a:ea typeface="標楷體" pitchFamily="65" charset="-120"/>
              </a:rPr>
              <a:t>诀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CN" altLang="en-US" sz="44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成为一个新人」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86F19FC-DA89-1896-AB37-D12035D62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2" y="1025749"/>
            <a:ext cx="9209984" cy="5700365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懂得爱神的人心中总有平安。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爱神的表现：遵守主的命令，多结果子使父得荣耀，多体贴圣灵。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学会爱人如己的人永不孤单。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想要蜂蜜，请勿打翻蜂巢。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学会真诚和真心地感激别人。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懂得激发别人心中的梦想。</a:t>
            </a:r>
          </a:p>
        </p:txBody>
      </p:sp>
    </p:spTree>
    <p:extLst>
      <p:ext uri="{BB962C8B-B14F-4D97-AF65-F5344CB8AC3E}">
        <p14:creationId xmlns:p14="http://schemas.microsoft.com/office/powerpoint/2010/main" val="346115200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792CB-DC9C-9317-83C2-A993518D4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5C99BE-5E1D-0452-4380-95EBC7D89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607207D-084C-32A1-1EC5-F74B12E49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045254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从一开始神要我们追求的是关系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耶稣回答说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第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一要紧的就是说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色列啊，你要听，主－我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们神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是独一的主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。你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要尽心、尽性、尽意、尽力爱主－你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的神。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其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次就是说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爱人如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己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没有比这两条诫命更大的了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可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12:29-31)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要听话，要在爱中顺服，要彼此相爱。</a:t>
            </a:r>
            <a:endParaRPr lang="zh-CN" altLang="en-US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161447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076A0-8EF2-E39D-8DBF-574E35625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24F2917-210C-A4C5-F487-D6264DE1A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BF0262F-D2D6-1D11-1E96-F4A228E69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352839" cy="5123392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懂得爱神的人心中总有平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安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给一切神要的，求一切神容许的。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活在救主的爱里（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14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21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活在天父的爱里（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8-10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活在圣灵的爱里（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罗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5-6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爱神的表现：遵守主的命令，多结果子使父得荣耀，多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体贴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圣灵。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866541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E06DE-D615-080A-C80D-1D8FDEDAC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F70C79F-6923-7338-B0CA-F9123B091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FD17022-0513-D771-6FC0-F6141E563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35283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活在救主的爱里（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14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21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有了我的命令又遵守的，这人就是爱我的；爱我的必蒙我父爱他，我也要爱他，并且要向他显现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 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14:21)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遵守主的命令就活在主的爱里，祂也会来向你显现。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655466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DBFEF-5C83-8543-15E4-9895F2A81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5DFBCBD-1E20-0AE1-C772-42B168E71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470F8F6-9A07-CD75-4F23-0E0ECC7F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35283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活在天父的爱里（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15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8-10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你们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多结果子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，我父就因此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得荣耀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，你们也就是我的门徒了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爱你们，正如父爱我一样；你们要常在我的爱里。 你们若遵守我的命令，就常在我的爱里，正如我遵守了我父的命令，常在他的爱里。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15:8-10)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多结果子使父得荣耀，就活在父的爱里。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482978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0D5C1-28DB-1EE7-FFCC-1E4E06A34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63ECD6B0-A559-2839-4B25-B5936B77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8D3AFA-F8FD-3539-B636-5CF2E4C73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605638" cy="5035469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活在圣灵的爱里（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罗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5-6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因为，随从肉体的人体贴肉体的事；随从圣灵的人体贴圣灵的事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。体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贴肉体的，就是死；体贴圣灵的，乃是生命、平安。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罗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 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8:5-6)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体贴圣灵，不体贴肉体，敏锐祂的带领。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爱神简单来说就是向祂说：「我愿意。」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746019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55E67-D0C0-FBDE-C85F-0721E963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03E3DA4-7024-718B-3E5C-FCB789B24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最大诫命下，一个新人的美好人生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85A3D95-D19D-E194-938B-57C6CB650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35283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学会爱人如己的人永不孤单。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学会爱人如己，便会赢得别人的同行和支持。懂得这样行的人永不孤单独行。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心中有爱，人见人爱。爱是舍己。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那什么叫爱人如己呢？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彼此珍惜、互相尊重、留意对方的需要和我们的想要。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991867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4FD9E-2E19-6E5F-3342-FB4607F72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966A0DF7-2677-4E2D-9317-CC4F1D203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学会爱人如己的人永不孤单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85D474E-D9A8-2224-50AD-1EB45C70D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839" y="1242239"/>
            <a:ext cx="9352839" cy="542233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三条建立人际关系的「做人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秘笈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想要蜂蜜，请勿打翻蜂巢。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因为打破了蜂巢，不单得不到蜂蜜，还会得到蜜蜂的针。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在要求别人之前，不要先合理化自己的要求。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直接讲出所需要的，不要解释。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例子：妈妈饭后想别人帮洗碗。但一开口便埋怨说自己很累，你们都闲着。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71426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73606-CE14-44B8-5B17-B5EC5529E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127159A-B18B-1070-355E-58F311FD3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CN" sz="4400" b="1" dirty="0">
                <a:latin typeface="標楷體" pitchFamily="65" charset="-120"/>
                <a:ea typeface="標楷體" pitchFamily="65" charset="-120"/>
              </a:rPr>
              <a:t>. 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学会爱人如己的人永不孤单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F202AB89-C7F8-2C52-0D35-DD68F2B99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9352839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三条建立人际关系的「做人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秘笈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学会真诚和真心地感激别人。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一句美言三冬暖。每个人都享受被感激。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具体例子：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太感谢你！这次没有你的帮忙，我就死定了。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感谢你这次的拔刀相助。</a:t>
            </a:r>
          </a:p>
        </p:txBody>
      </p:sp>
    </p:spTree>
    <p:extLst>
      <p:ext uri="{BB962C8B-B14F-4D97-AF65-F5344CB8AC3E}">
        <p14:creationId xmlns:p14="http://schemas.microsoft.com/office/powerpoint/2010/main" val="318894595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1312</Words>
  <Application>Microsoft Office PowerPoint</Application>
  <PresentationFormat>Widescreen</PresentationFormat>
  <Paragraphs>72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(第八讲)</vt:lpstr>
      <vt:lpstr>最大诫命下，一个新人的美好人生</vt:lpstr>
      <vt:lpstr>最大诫命下，一个新人的美好人生</vt:lpstr>
      <vt:lpstr>最大诫命下，一个新人的美好人生</vt:lpstr>
      <vt:lpstr>最大诫命下，一个新人的美好人生</vt:lpstr>
      <vt:lpstr>最大诫命下，一个新人的美好人生</vt:lpstr>
      <vt:lpstr>最大诫命下，一个新人的美好人生</vt:lpstr>
      <vt:lpstr>二. 学会爱人如己的人永不孤单</vt:lpstr>
      <vt:lpstr>二. 学会爱人如己的人永不孤单</vt:lpstr>
      <vt:lpstr>二. 学会爱人如己的人永不孤单</vt:lpstr>
      <vt:lpstr>幸福人生新秘诀:「成为一个新人」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(第八讲)</dc:title>
  <dc:creator>sun kwong wong</dc:creator>
  <cp:lastModifiedBy>SL CHAN</cp:lastModifiedBy>
  <cp:revision>7</cp:revision>
  <dcterms:created xsi:type="dcterms:W3CDTF">2024-02-22T10:23:39Z</dcterms:created>
  <dcterms:modified xsi:type="dcterms:W3CDTF">2024-02-22T17:25:11Z</dcterms:modified>
</cp:coreProperties>
</file>