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E1EFC9-3CFF-4479-8261-8FA5EF206958}" type="datetimeFigureOut">
              <a:rPr lang="zh-TW" altLang="en-US" smtClean="0"/>
              <a:t>2024/2/8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57EF2-40B2-4703-87BB-47811EC1D296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3395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01666-ED2C-3ED9-93FC-453481439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8D15019-19A6-335B-2A29-1039CAAC0A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999A695-C8CA-1579-5D2F-9E710D1F9F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5A302FC-C73A-9D82-DA5E-4E8B5D3827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868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69E63-80C5-2D98-478A-83F33C130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54951FC5-91A0-AC71-C191-E4C3F22777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EB77FB3-E846-8D31-49EC-5BA8F03102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0C27261-9341-A05E-8CBB-70F6DCF492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9317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B1F8D-F4AC-B157-774B-FA020686E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3591FA29-5B27-19A6-F16E-CBD716D0C4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EA1BEC6-A9FF-98F8-0040-CCF49A5237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4FA1732-9CB2-9DE3-25FF-EC140571F0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4638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9175E-738A-DDBA-22C6-220F68AD8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3AD63AED-0105-178A-5B10-63B8816780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4E9A6F2-6910-C78C-BF20-5C5C38375E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CDCF29B-B5DD-1C7D-623D-5571448B72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1556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7206F-6196-067D-1294-6969B4B51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52918DA4-EC5A-F088-89AD-7B6FF919AA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923BF20-1369-F8C0-BACF-3F8688FEB5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1F669F1-8915-9FD6-B84D-3A5B79B571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2526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5D61A-E559-C1A3-4ADE-F8FF58E91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6C18A4A-7F61-4E50-DC19-0D1A31364E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5B04FFCE-6736-EE18-03A7-E09C3733EB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AB9A6F7-786E-7E10-7933-088DC6613C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1884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8CAEF-8B63-0D1C-DF7A-A4B74B7BD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7BBCA908-40FA-C523-E1B7-EE1F00C3E0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0BED4A8-6867-4BEA-A3BD-3206B8220A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4D3CF53-E077-684A-DC1A-67588F4BF4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6683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13651-90EA-4E2F-53F5-D8361ABB2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174E5DAF-4366-C376-7131-9BEEFEEEA5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9C8344B-D136-2519-20C3-E52FDDB9E1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C7C81BD-818D-0BD4-000B-A7FEED3FE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656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63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168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721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448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9048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78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767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39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85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99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9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07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6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39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84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2024/2/8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173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56846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藉雅比斯祷告重启一个得胜的人生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谁是最想要一个重新开始的机会？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后悔过去的人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走投无路的人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絶症晚期的人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若有人在基督里他就是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新造的人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旧事已过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都变成新的了。（林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后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17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E6B06-0B60-892E-CAA4-69C6AFC6F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8217A6B6-CC09-44CA-2CC9-9CEC6FB2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雅比斯从神的应许上重启他的人生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3BDFC51-8458-E190-90D7-549E45AE3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56846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雅比斯比他众弟兄更尊贵，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他母亲给他起名叫雅比斯，意思说：我生他甚是痛苦。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雅比斯求告以色列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的神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愿你赐福与我，扩张我的境界，常与我同在，保佑我不遭患难，不受艰苦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就应允他所求的。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代上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4:9-10)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744516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A08CA-5012-32F9-396E-77319188E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1504088-2115-C25A-663C-1F740BFE1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雅比斯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这祷告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重启他的人生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311F74C0-25A8-CD4E-12FA-1B6894CB9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267238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雅比斯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尊贵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的祷告：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甚愿你赐福与我，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扩张我的境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界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常与我同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保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我不遭患难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，不受艰苦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每天用这祷文祈祷，带下一个新的期望，一种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期待神赐福的眼光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，最后会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领你走入得胜。</a:t>
            </a:r>
            <a:endParaRPr lang="zh-CN" altLang="en-US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35786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2CF29-39BA-C52D-C3AD-757EA732D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A9B8B70C-63C0-9033-4081-6A8BF0131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雅比斯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这祷告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重启他的人生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8D98AA51-EB76-D4C9-6EC4-897BD0D91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832" y="1436488"/>
            <a:ext cx="10284018" cy="5295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甚愿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两字的异象：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作者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的脑海中似乎出现了一幅图画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饱受过去的痛苦折磨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又为现今的境况惶惶不安的雅比斯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站在两旁是通天高墙的大门前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高举双手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大声呼求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父啊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父啊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求你赐福与我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我真正的意思是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....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求你不断赐福给我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愈多愈好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」话一说完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立刻产生了奇妙的改变。他听到轰然一声巨响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接着是一阵低沉的声音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随即隆隆作响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那扇巨门便为他大大敞开。从那里放眼望去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是一望无际的福田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雅比斯欢然迈步向前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进入另一个人生。</a:t>
            </a:r>
          </a:p>
        </p:txBody>
      </p:sp>
    </p:spTree>
    <p:extLst>
      <p:ext uri="{BB962C8B-B14F-4D97-AF65-F5344CB8AC3E}">
        <p14:creationId xmlns:p14="http://schemas.microsoft.com/office/powerpoint/2010/main" val="342752169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5132B-DDFB-2461-064D-336B29E54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AD88FCE-82BA-0AFB-0A06-C8CBB3A41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727" y="214686"/>
            <a:ext cx="10301681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雅比斯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的祷告详解与应用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271EA95-C4BE-FD57-E694-0BCE8F11C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56846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你为何不求呢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「主啊！甚愿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赐福与我」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不要怕！神是一位乐意见你为自己求好处的神。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先为自己求，那么自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祷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告，神会听吗？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也许先为自己求这才是对呢！这才是用神的资源去给人，是恩典满溢的服事。</a:t>
            </a:r>
          </a:p>
        </p:txBody>
      </p:sp>
    </p:spTree>
    <p:extLst>
      <p:ext uri="{BB962C8B-B14F-4D97-AF65-F5344CB8AC3E}">
        <p14:creationId xmlns:p14="http://schemas.microsoft.com/office/powerpoint/2010/main" val="410125275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75066-4E86-46E6-21BE-97BDC309B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2DE85AE2-29DA-8F3D-D26C-0CFB76D2B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727" y="214686"/>
            <a:ext cx="10301681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雅比斯的祷告详解与应用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9EAB1BF2-C5CF-ECBE-1BC1-65DEC5499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10301681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为神活得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宽广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「主啊！甚愿你扩张我的境界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神才是定我人生疆界大小的神。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有人問：「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我已经很忙了，如何才能扩张我的境界？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计算个人影响力的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式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我们的数学公式：我的才能＋经验＋我的个性＋我的过去＋别人对我的期望＝我获派的境界。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神的数学公式：我的甘心乐意和软弱＋神的旨意及超自然能力＝我扩张的境界</a:t>
            </a:r>
          </a:p>
        </p:txBody>
      </p:sp>
    </p:spTree>
    <p:extLst>
      <p:ext uri="{BB962C8B-B14F-4D97-AF65-F5344CB8AC3E}">
        <p14:creationId xmlns:p14="http://schemas.microsoft.com/office/powerpoint/2010/main" val="112997259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DCE7E-696A-4B8D-F9F2-56C8A6ECD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28AE48BE-9E73-73FD-4C35-DCBF0B18C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727" y="214686"/>
            <a:ext cx="10301681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雅比斯的祷告详解与应用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620FDC69-25D7-FA7C-2410-2BCD8DE1C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10301681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神圣伟大的触摸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「主啊！甚愿你常与我同在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神是一位陪你走往应许之地的神。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例子：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小孩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面对三条高滑梯，同在倚靠的真义。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我们失败之后需要神，成功之后更需要神。离了祂不能作什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么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神就像任何在游乐场边守望的慈父一样。他正在一旁观看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等着你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祈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求超自然的大能。</a:t>
            </a:r>
          </a:p>
        </p:txBody>
      </p:sp>
    </p:spTree>
    <p:extLst>
      <p:ext uri="{BB962C8B-B14F-4D97-AF65-F5344CB8AC3E}">
        <p14:creationId xmlns:p14="http://schemas.microsoft.com/office/powerpoint/2010/main" val="31381412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3E970-F9C4-992B-0DD1-729B91D77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400D508-01A1-DEF6-D18F-0DDE3C495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727" y="214686"/>
            <a:ext cx="10301681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雅比斯的祷告详解与应用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26CBD6E-CD33-1954-04AD-9CFECC0D0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10301681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永保产业平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「主啊！甚愿你保佑我不遭患难」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不要在苦难中认命，神是不甘心让我们受苦的，祂所怀的是赐平安的意念。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相信只要你勇敢跟随，必能像约瑟，凡事顺利，总能絶地反击，过一个反败为胜的人生。</a:t>
            </a:r>
          </a:p>
        </p:txBody>
      </p:sp>
    </p:spTree>
    <p:extLst>
      <p:ext uri="{BB962C8B-B14F-4D97-AF65-F5344CB8AC3E}">
        <p14:creationId xmlns:p14="http://schemas.microsoft.com/office/powerpoint/2010/main" val="183097748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6CB43-A135-0EF8-194E-BE5EC8510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98A0D7A-616A-D6E1-13C5-9BC6C210A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727" y="214686"/>
            <a:ext cx="10301681" cy="1121135"/>
          </a:xfrm>
        </p:spPr>
        <p:txBody>
          <a:bodyPr anchor="ctr">
            <a:noAutofit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雅比斯的祷告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美好生活信念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版：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DCEEEE77-3774-F293-4E0E-6240F2190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10301681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主啊！甚愿祢赐福与我！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每天做个期待遇到神祝福的人。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主啊！甚愿祢扩张我的境界！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每天留意特别的人和特别的事。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主啊！甚愿祢常与我同在！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每天享受神同在，凡事求问祂。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主啊！甚愿祢保佑我不遭患难！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每天相信神已为你有最好安排。</a:t>
            </a:r>
          </a:p>
        </p:txBody>
      </p:sp>
    </p:spTree>
    <p:extLst>
      <p:ext uri="{BB962C8B-B14F-4D97-AF65-F5344CB8AC3E}">
        <p14:creationId xmlns:p14="http://schemas.microsoft.com/office/powerpoint/2010/main" val="355122563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1185</Words>
  <Application>Microsoft Office PowerPoint</Application>
  <PresentationFormat>Widescreen</PresentationFormat>
  <Paragraphs>59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(第六讲)</vt:lpstr>
      <vt:lpstr>雅比斯从神的应许上重启他的人生</vt:lpstr>
      <vt:lpstr>雅比斯这祷告重启他的人生</vt:lpstr>
      <vt:lpstr>雅比斯这祷告重启他的人生</vt:lpstr>
      <vt:lpstr>雅比斯的祷告详解与应用</vt:lpstr>
      <vt:lpstr>雅比斯的祷告详解与应用</vt:lpstr>
      <vt:lpstr>雅比斯的祷告详解与应用</vt:lpstr>
      <vt:lpstr>雅比斯的祷告详解与应用</vt:lpstr>
      <vt:lpstr>【雅比斯的祷告】美好生活信念版：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(第六讲)</dc:title>
  <dc:creator>sun kwong wong</dc:creator>
  <cp:lastModifiedBy>SL CHAN</cp:lastModifiedBy>
  <cp:revision>6</cp:revision>
  <dcterms:created xsi:type="dcterms:W3CDTF">2024-02-07T22:00:26Z</dcterms:created>
  <dcterms:modified xsi:type="dcterms:W3CDTF">2024-02-08T16:51:47Z</dcterms:modified>
</cp:coreProperties>
</file>