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74" r:id="rId2"/>
    <p:sldId id="275" r:id="rId3"/>
    <p:sldId id="276" r:id="rId4"/>
    <p:sldId id="277" r:id="rId5"/>
    <p:sldId id="278" r:id="rId6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83" d="100"/>
          <a:sy n="83" d="100"/>
        </p:scale>
        <p:origin x="634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83B9B-4CA0-42B5-8385-C939D9CD7F2C}" type="datetimeFigureOut">
              <a:rPr lang="zh-TW" altLang="en-US" smtClean="0"/>
              <a:t>2024/3/29</a:t>
            </a:fld>
            <a:endParaRPr lang="zh-TW" altLang="en-US" dirty="0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1428A1-0AB4-435C-A359-D2597D3A92F1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8279979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0D6555-AE85-2719-EEAE-0A7569D19D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>
            <a:extLst>
              <a:ext uri="{FF2B5EF4-FFF2-40B4-BE49-F238E27FC236}">
                <a16:creationId xmlns:a16="http://schemas.microsoft.com/office/drawing/2014/main" id="{BB0D3C16-35D9-8CD7-FFE5-806AA3EAEDF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D77CF73F-CBF7-6DD6-554C-7FEE40CFA3E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D2F1AE4B-E4F2-8E9E-9FDF-56819FB009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868126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7983FC-E39F-3C6F-CB09-BF6F88E1B5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>
            <a:extLst>
              <a:ext uri="{FF2B5EF4-FFF2-40B4-BE49-F238E27FC236}">
                <a16:creationId xmlns:a16="http://schemas.microsoft.com/office/drawing/2014/main" id="{E54605FE-DFAA-D992-E904-DB44DD1E589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AD01DD47-4D29-294C-1BF3-A71B33FC078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C171D48C-7ADF-02F6-D316-2EF07E0FF91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193608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E4C6A4-A83C-6E7A-0E40-C44326F8C3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>
            <a:extLst>
              <a:ext uri="{FF2B5EF4-FFF2-40B4-BE49-F238E27FC236}">
                <a16:creationId xmlns:a16="http://schemas.microsoft.com/office/drawing/2014/main" id="{3B962626-BA33-6B39-60E1-0BB9D1D7BCE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B8030E94-579F-2F6B-145D-314190A4980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00CE63B0-2DB0-8B29-E5CA-33FCA04059A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59098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3F4551-5EFA-76CF-3C4F-8B1B04A9A3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>
            <a:extLst>
              <a:ext uri="{FF2B5EF4-FFF2-40B4-BE49-F238E27FC236}">
                <a16:creationId xmlns:a16="http://schemas.microsoft.com/office/drawing/2014/main" id="{9691B310-23DA-4EE2-904A-982DB827473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CF1C9571-8E87-B044-A8C9-9600B1A131B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4B1873D5-AA05-017E-DBE0-E855BBA6971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552637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8BA664-F612-F7BD-AF8C-5A06602ACD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>
            <a:extLst>
              <a:ext uri="{FF2B5EF4-FFF2-40B4-BE49-F238E27FC236}">
                <a16:creationId xmlns:a16="http://schemas.microsoft.com/office/drawing/2014/main" id="{8409A5F9-AC30-20E2-BFE2-C34465A5DBD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FF2E0FBA-B3FD-0D23-4B33-10A41F2719C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C14B6122-AFE6-6E9B-3392-853AB108F65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447337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3"/>
          </a:xfrm>
        </p:spPr>
        <p:txBody>
          <a:bodyPr anchor="b">
            <a:noAutofit/>
          </a:bodyPr>
          <a:lstStyle>
            <a:lvl1pPr algn="r">
              <a:defRPr sz="5333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6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59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19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67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38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79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358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17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477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2024/3/29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9121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7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470400"/>
            <a:ext cx="8596668" cy="1570963"/>
          </a:xfrm>
        </p:spPr>
        <p:txBody>
          <a:bodyPr anchor="ctr">
            <a:normAutofit/>
          </a:bodyPr>
          <a:lstStyle>
            <a:lvl1pPr marL="0" indent="0" algn="l">
              <a:buNone/>
              <a:defRPr sz="1733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2024/3/29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20471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5" y="609600"/>
            <a:ext cx="809413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41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5970" indent="0">
              <a:buFontTx/>
              <a:buNone/>
              <a:defRPr/>
            </a:lvl2pPr>
            <a:lvl3pPr marL="911939" indent="0">
              <a:buFontTx/>
              <a:buNone/>
              <a:defRPr/>
            </a:lvl3pPr>
            <a:lvl4pPr marL="1367908" indent="0">
              <a:buFontTx/>
              <a:buNone/>
              <a:defRPr/>
            </a:lvl4pPr>
            <a:lvl5pPr marL="1823877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470400"/>
            <a:ext cx="8596668" cy="1570963"/>
          </a:xfrm>
        </p:spPr>
        <p:txBody>
          <a:bodyPr anchor="ctr">
            <a:normAutofit/>
          </a:bodyPr>
          <a:lstStyle>
            <a:lvl1pPr marL="0" indent="0" algn="l">
              <a:buNone/>
              <a:defRPr sz="1733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2024/3/29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41872" y="790379"/>
            <a:ext cx="609600" cy="584776"/>
          </a:xfrm>
          <a:prstGeom prst="rect">
            <a:avLst/>
          </a:prstGeom>
        </p:spPr>
        <p:txBody>
          <a:bodyPr vert="horz" lIns="91196" tIns="45599" rIns="91196" bIns="45599" rtlCol="0" anchor="ctr">
            <a:noAutofit/>
          </a:bodyPr>
          <a:lstStyle/>
          <a:p>
            <a:pPr marL="0" marR="0" lvl="0" indent="0" algn="l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E84C22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196" tIns="45599" rIns="91196" bIns="45599" rtlCol="0" anchor="ctr">
            <a:noAutofit/>
          </a:bodyPr>
          <a:lstStyle/>
          <a:p>
            <a:pPr marL="0" marR="0" lvl="0" indent="0" algn="l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E84C22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  <a:endParaRPr kumimoji="0" lang="en-US" sz="1733" b="0" i="0" u="none" strike="noStrike" kern="1200" cap="none" spc="0" normalizeH="0" baseline="0" noProof="0" dirty="0">
              <a:ln>
                <a:noFill/>
              </a:ln>
              <a:solidFill>
                <a:srgbClr val="E84C22">
                  <a:lumMod val="60000"/>
                  <a:lumOff val="40000"/>
                </a:srgb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124429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7" y="1931989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527448"/>
            <a:ext cx="8596668" cy="1513915"/>
          </a:xfrm>
        </p:spPr>
        <p:txBody>
          <a:bodyPr anchor="t">
            <a:normAutofit/>
          </a:bodyPr>
          <a:lstStyle>
            <a:lvl1pPr marL="0" indent="0" algn="l">
              <a:buNone/>
              <a:defRPr sz="1733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2024/3/29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02394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5" y="609600"/>
            <a:ext cx="809413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5970" indent="0">
              <a:buFontTx/>
              <a:buNone/>
              <a:defRPr/>
            </a:lvl2pPr>
            <a:lvl3pPr marL="911939" indent="0">
              <a:buFontTx/>
              <a:buNone/>
              <a:defRPr/>
            </a:lvl3pPr>
            <a:lvl4pPr marL="1367908" indent="0">
              <a:buFontTx/>
              <a:buNone/>
              <a:defRPr/>
            </a:lvl4pPr>
            <a:lvl5pPr marL="1823877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527448"/>
            <a:ext cx="8596668" cy="1513915"/>
          </a:xfrm>
        </p:spPr>
        <p:txBody>
          <a:bodyPr anchor="t">
            <a:normAutofit/>
          </a:bodyPr>
          <a:lstStyle>
            <a:lvl1pPr marL="0" indent="0" algn="l">
              <a:buNone/>
              <a:defRPr sz="1733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2024/3/29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2" y="790379"/>
            <a:ext cx="609600" cy="584776"/>
          </a:xfrm>
          <a:prstGeom prst="rect">
            <a:avLst/>
          </a:prstGeom>
        </p:spPr>
        <p:txBody>
          <a:bodyPr vert="horz" lIns="91196" tIns="45599" rIns="91196" bIns="45599" rtlCol="0" anchor="ctr">
            <a:noAutofit/>
          </a:bodyPr>
          <a:lstStyle/>
          <a:p>
            <a:pPr marL="0" marR="0" lvl="0" indent="0" algn="l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E84C22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196" tIns="45599" rIns="91196" bIns="45599" rtlCol="0" anchor="ctr">
            <a:noAutofit/>
          </a:bodyPr>
          <a:lstStyle/>
          <a:p>
            <a:pPr marL="0" marR="0" lvl="0" indent="0" algn="l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E84C22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926694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5970" indent="0">
              <a:buFontTx/>
              <a:buNone/>
              <a:defRPr/>
            </a:lvl2pPr>
            <a:lvl3pPr marL="911939" indent="0">
              <a:buFontTx/>
              <a:buNone/>
              <a:defRPr/>
            </a:lvl3pPr>
            <a:lvl4pPr marL="1367908" indent="0">
              <a:buFontTx/>
              <a:buNone/>
              <a:defRPr/>
            </a:lvl4pPr>
            <a:lvl5pPr marL="1823877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527448"/>
            <a:ext cx="8596668" cy="1513915"/>
          </a:xfrm>
        </p:spPr>
        <p:txBody>
          <a:bodyPr anchor="t">
            <a:normAutofit/>
          </a:bodyPr>
          <a:lstStyle>
            <a:lvl1pPr marL="0" indent="0" algn="l">
              <a:buNone/>
              <a:defRPr sz="1733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2024/3/29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95401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2024/3/29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47541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5" y="609601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7" y="609600"/>
            <a:ext cx="7060151" cy="5251451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2024/3/29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5852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2024/3/29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8304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7" y="2700870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2024/3/29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4921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5" y="2160590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69" y="2160591"/>
            <a:ext cx="4184035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2024/3/29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15214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7" y="2160983"/>
            <a:ext cx="4185623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5970" indent="0">
              <a:buNone/>
              <a:defRPr sz="2000" b="1"/>
            </a:lvl2pPr>
            <a:lvl3pPr marL="911939" indent="0">
              <a:buNone/>
              <a:defRPr sz="1733" b="1"/>
            </a:lvl3pPr>
            <a:lvl4pPr marL="1367908" indent="0">
              <a:buNone/>
              <a:defRPr sz="1600" b="1"/>
            </a:lvl4pPr>
            <a:lvl5pPr marL="1823877" indent="0">
              <a:buNone/>
              <a:defRPr sz="1600" b="1"/>
            </a:lvl5pPr>
            <a:lvl6pPr marL="2279847" indent="0">
              <a:buNone/>
              <a:defRPr sz="1600" b="1"/>
            </a:lvl6pPr>
            <a:lvl7pPr marL="2735817" indent="0">
              <a:buNone/>
              <a:defRPr sz="1600" b="1"/>
            </a:lvl7pPr>
            <a:lvl8pPr marL="3191786" indent="0">
              <a:buNone/>
              <a:defRPr sz="1600" b="1"/>
            </a:lvl8pPr>
            <a:lvl9pPr marL="3647755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7" y="2737248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9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5970" indent="0">
              <a:buNone/>
              <a:defRPr sz="2000" b="1"/>
            </a:lvl2pPr>
            <a:lvl3pPr marL="911939" indent="0">
              <a:buNone/>
              <a:defRPr sz="1733" b="1"/>
            </a:lvl3pPr>
            <a:lvl4pPr marL="1367908" indent="0">
              <a:buNone/>
              <a:defRPr sz="1600" b="1"/>
            </a:lvl4pPr>
            <a:lvl5pPr marL="1823877" indent="0">
              <a:buNone/>
              <a:defRPr sz="1600" b="1"/>
            </a:lvl5pPr>
            <a:lvl6pPr marL="2279847" indent="0">
              <a:buNone/>
              <a:defRPr sz="1600" b="1"/>
            </a:lvl6pPr>
            <a:lvl7pPr marL="2735817" indent="0">
              <a:buNone/>
              <a:defRPr sz="1600" b="1"/>
            </a:lvl7pPr>
            <a:lvl8pPr marL="3191786" indent="0">
              <a:buNone/>
              <a:defRPr sz="1600" b="1"/>
            </a:lvl8pPr>
            <a:lvl9pPr marL="3647755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6" y="2737248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2024/3/29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3043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7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2024/3/29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5976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2024/3/29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56130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6" y="1498604"/>
            <a:ext cx="3854528" cy="1278467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2" y="514927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6" y="2777070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333"/>
            </a:lvl1pPr>
            <a:lvl2pPr marL="455833" indent="0">
              <a:buNone/>
              <a:defRPr sz="1333"/>
            </a:lvl2pPr>
            <a:lvl3pPr marL="911665" indent="0">
              <a:buNone/>
              <a:defRPr sz="1200"/>
            </a:lvl3pPr>
            <a:lvl4pPr marL="1367498" indent="0">
              <a:buNone/>
              <a:defRPr sz="933"/>
            </a:lvl4pPr>
            <a:lvl5pPr marL="1823330" indent="0">
              <a:buNone/>
              <a:defRPr sz="933"/>
            </a:lvl5pPr>
            <a:lvl6pPr marL="2279163" indent="0">
              <a:buNone/>
              <a:defRPr sz="933"/>
            </a:lvl6pPr>
            <a:lvl7pPr marL="2734996" indent="0">
              <a:buNone/>
              <a:defRPr sz="933"/>
            </a:lvl7pPr>
            <a:lvl8pPr marL="3190828" indent="0">
              <a:buNone/>
              <a:defRPr sz="933"/>
            </a:lvl8pPr>
            <a:lvl9pPr marL="3646661" indent="0">
              <a:buNone/>
              <a:defRPr sz="933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2024/3/29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06770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6" y="4800600"/>
            <a:ext cx="8596667" cy="566739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7" y="609601"/>
            <a:ext cx="8596668" cy="384571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5970" indent="0">
              <a:buNone/>
              <a:defRPr sz="1600"/>
            </a:lvl2pPr>
            <a:lvl3pPr marL="911939" indent="0">
              <a:buNone/>
              <a:defRPr sz="1600"/>
            </a:lvl3pPr>
            <a:lvl4pPr marL="1367908" indent="0">
              <a:buNone/>
              <a:defRPr sz="1600"/>
            </a:lvl4pPr>
            <a:lvl5pPr marL="1823877" indent="0">
              <a:buNone/>
              <a:defRPr sz="1600"/>
            </a:lvl5pPr>
            <a:lvl6pPr marL="2279847" indent="0">
              <a:buNone/>
              <a:defRPr sz="1600"/>
            </a:lvl6pPr>
            <a:lvl7pPr marL="2735817" indent="0">
              <a:buNone/>
              <a:defRPr sz="1600"/>
            </a:lvl7pPr>
            <a:lvl8pPr marL="3191786" indent="0">
              <a:buNone/>
              <a:defRPr sz="1600"/>
            </a:lvl8pPr>
            <a:lvl9pPr marL="3647755" indent="0">
              <a:buNone/>
              <a:defRPr sz="1600"/>
            </a:lvl9pPr>
          </a:lstStyle>
          <a:p>
            <a:r>
              <a:rPr lang="zh-TW" altLang="en-US" dirty="0"/>
              <a:t>按一下图示以新增图片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6" y="5367339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5970" indent="0">
              <a:buNone/>
              <a:defRPr sz="1200"/>
            </a:lvl2pPr>
            <a:lvl3pPr marL="911939" indent="0">
              <a:buNone/>
              <a:defRPr sz="933"/>
            </a:lvl3pPr>
            <a:lvl4pPr marL="1367908" indent="0">
              <a:buNone/>
              <a:defRPr sz="933"/>
            </a:lvl4pPr>
            <a:lvl5pPr marL="1823877" indent="0">
              <a:buNone/>
              <a:defRPr sz="933"/>
            </a:lvl5pPr>
            <a:lvl6pPr marL="2279847" indent="0">
              <a:buNone/>
              <a:defRPr sz="933"/>
            </a:lvl6pPr>
            <a:lvl7pPr marL="2735817" indent="0">
              <a:buNone/>
              <a:defRPr sz="933"/>
            </a:lvl7pPr>
            <a:lvl8pPr marL="3191786" indent="0">
              <a:buNone/>
              <a:defRPr sz="933"/>
            </a:lvl8pPr>
            <a:lvl9pPr marL="3647755" indent="0">
              <a:buNone/>
              <a:defRPr sz="933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2024/3/29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1684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7" y="609600"/>
            <a:ext cx="8596668" cy="1320800"/>
          </a:xfrm>
          <a:prstGeom prst="rect">
            <a:avLst/>
          </a:prstGeom>
        </p:spPr>
        <p:txBody>
          <a:bodyPr vert="horz" lIns="68397" tIns="34199" rIns="68397" bIns="34199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2160591"/>
            <a:ext cx="8596668" cy="3880773"/>
          </a:xfrm>
          <a:prstGeom prst="rect">
            <a:avLst/>
          </a:prstGeom>
        </p:spPr>
        <p:txBody>
          <a:bodyPr vert="horz" lIns="68397" tIns="34199" rIns="68397" bIns="34199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4"/>
            <a:ext cx="911939" cy="365125"/>
          </a:xfrm>
          <a:prstGeom prst="rect">
            <a:avLst/>
          </a:prstGeom>
        </p:spPr>
        <p:txBody>
          <a:bodyPr vert="horz" lIns="68397" tIns="34199" rIns="68397" bIns="34199" rtlCol="0" anchor="ctr"/>
          <a:lstStyle>
            <a:lvl1pPr algn="r">
              <a:defRPr sz="9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2024/3/29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7" y="6041364"/>
            <a:ext cx="6297612" cy="365125"/>
          </a:xfrm>
          <a:prstGeom prst="rect">
            <a:avLst/>
          </a:prstGeom>
        </p:spPr>
        <p:txBody>
          <a:bodyPr vert="horz" lIns="68397" tIns="34199" rIns="68397" bIns="34199" rtlCol="0" anchor="ctr"/>
          <a:lstStyle>
            <a:lvl1pPr algn="l">
              <a:defRPr sz="9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4" y="6041364"/>
            <a:ext cx="683339" cy="365125"/>
          </a:xfrm>
          <a:prstGeom prst="rect">
            <a:avLst/>
          </a:prstGeom>
        </p:spPr>
        <p:txBody>
          <a:bodyPr vert="horz" lIns="68397" tIns="34199" rIns="68397" bIns="34199" rtlCol="0" anchor="ctr"/>
          <a:lstStyle>
            <a:lvl1pPr algn="r">
              <a:defRPr sz="933">
                <a:solidFill>
                  <a:schemeClr val="accent1"/>
                </a:solidFill>
              </a:defRPr>
            </a:lvl1pPr>
          </a:lstStyle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38003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597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1977" indent="-341977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3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0951" indent="-284981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39924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3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595893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1862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07832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63801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19771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75740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1pPr>
      <a:lvl2pPr marL="455970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2pPr>
      <a:lvl3pPr marL="911939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3pPr>
      <a:lvl4pPr marL="1367908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4pPr>
      <a:lvl5pPr marL="1823877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5pPr>
      <a:lvl6pPr marL="2279847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6pPr>
      <a:lvl7pPr marL="2735817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7pPr>
      <a:lvl8pPr marL="3191786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8pPr>
      <a:lvl9pPr marL="3647755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67D65B-C3C4-C5BB-8C77-433D1CAF77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CAFA4499-F02E-1908-EF87-AC1E1B657E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41" y="214686"/>
            <a:ext cx="10518909" cy="1121135"/>
          </a:xfrm>
        </p:spPr>
        <p:txBody>
          <a:bodyPr anchor="ctr">
            <a:noAutofit/>
          </a:bodyPr>
          <a:lstStyle/>
          <a:p>
            <a:r>
              <a:rPr lang="zh-CN" altLang="en-US" sz="4400" b="1" dirty="0">
                <a:latin typeface="標楷體" pitchFamily="65" charset="-120"/>
                <a:ea typeface="標楷體" pitchFamily="65" charset="-120"/>
              </a:rPr>
              <a:t>「出世为圣，入世为王」的生命 </a:t>
            </a:r>
            <a:r>
              <a:rPr lang="en-US" altLang="zh-CN" sz="3200" b="1" dirty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第十</a:t>
            </a:r>
            <a:r>
              <a:rPr lang="zh-TW" altLang="en-US" sz="3200" b="1" dirty="0">
                <a:latin typeface="標楷體" pitchFamily="65" charset="-120"/>
                <a:ea typeface="標楷體" pitchFamily="65" charset="-120"/>
              </a:rPr>
              <a:t>三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讲</a:t>
            </a:r>
            <a:r>
              <a:rPr lang="en-US" altLang="zh-CN" sz="3200" b="1" dirty="0">
                <a:latin typeface="標楷體" pitchFamily="65" charset="-120"/>
                <a:ea typeface="標楷體" pitchFamily="65" charset="-120"/>
              </a:rPr>
              <a:t>)</a:t>
            </a:r>
            <a:endParaRPr lang="zh-CN" altLang="en-US" sz="4400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ABD91C9-28EC-1B6A-7B54-1ECB8C823F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501" y="1347746"/>
            <a:ext cx="10163394" cy="5295568"/>
          </a:xfrm>
        </p:spPr>
        <p:txBody>
          <a:bodyPr>
            <a:noAutofit/>
          </a:bodyPr>
          <a:lstStyle/>
          <a:p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主题：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成为为神去影响世界的人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「圣富」的责任是为神去影响世界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第一种圣富的责任：为神掌管财富</a:t>
            </a: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旧约中的亚伯拉罕和波亚斯</a:t>
            </a: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一个用信心跟随，信而顺服。</a:t>
            </a: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一个用爱心同行，怜悯贫穷。</a:t>
            </a:r>
          </a:p>
          <a:p>
            <a:pPr marL="0" indent="0">
              <a:buNone/>
            </a:pP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79311429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F340FB-50F0-9ED2-F5E8-0FDD9A3620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0DA57C93-9CFD-0307-23AE-AC9AD974CB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500" y="214686"/>
            <a:ext cx="10518909" cy="1121135"/>
          </a:xfrm>
        </p:spPr>
        <p:txBody>
          <a:bodyPr anchor="ctr">
            <a:noAutofit/>
          </a:bodyPr>
          <a:lstStyle/>
          <a:p>
            <a:r>
              <a:rPr lang="zh-CN" altLang="en-US" sz="4400" b="1" dirty="0">
                <a:latin typeface="標楷體" pitchFamily="65" charset="-120"/>
                <a:ea typeface="標楷體" pitchFamily="65" charset="-120"/>
              </a:rPr>
              <a:t>你愿意为神去影响世界吗？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7654020B-3E53-3FA2-477F-276D9BB5F2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501" y="1347746"/>
            <a:ext cx="10163394" cy="5295568"/>
          </a:xfrm>
        </p:spPr>
        <p:txBody>
          <a:bodyPr>
            <a:noAutofit/>
          </a:bodyPr>
          <a:lstStyle/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第二种圣富的责任：为神掌管资源</a:t>
            </a: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成为高官，是打工仔。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钱不是你的，是代管的。</a:t>
            </a: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旧约中的约瑟、但以理</a:t>
            </a:r>
          </a:p>
          <a:p>
            <a:pPr marL="0" indent="0">
              <a:buNone/>
            </a:pP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79233964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E4BA01-65EB-93BA-9FFD-B48CF5C406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9C82AF-EB3D-048D-D27D-E8C5DA9F39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500" y="214686"/>
            <a:ext cx="10518909" cy="1121135"/>
          </a:xfrm>
        </p:spPr>
        <p:txBody>
          <a:bodyPr anchor="ctr">
            <a:noAutofit/>
          </a:bodyPr>
          <a:lstStyle/>
          <a:p>
            <a:r>
              <a:rPr lang="zh-TW" altLang="en-US" sz="4400" b="1" dirty="0">
                <a:latin typeface="標楷體" pitchFamily="65" charset="-120"/>
                <a:ea typeface="標楷體" pitchFamily="65" charset="-120"/>
              </a:rPr>
              <a:t>成为</a:t>
            </a:r>
            <a:r>
              <a:rPr lang="zh-CN" altLang="en-US" sz="4400" b="1" dirty="0">
                <a:latin typeface="標楷體" pitchFamily="65" charset="-120"/>
                <a:ea typeface="標楷體" pitchFamily="65" charset="-120"/>
              </a:rPr>
              <a:t>为神去影响世界</a:t>
            </a:r>
            <a:r>
              <a:rPr lang="zh-TW" altLang="en-US" sz="4400" b="1" dirty="0">
                <a:latin typeface="標楷體" pitchFamily="65" charset="-120"/>
                <a:ea typeface="標楷體" pitchFamily="65" charset="-120"/>
              </a:rPr>
              <a:t>的人</a:t>
            </a:r>
            <a:endParaRPr lang="zh-CN" altLang="en-US" sz="4400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3380E7A6-667B-834D-06AC-95EA452C3B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501" y="1347746"/>
            <a:ext cx="10163394" cy="5295568"/>
          </a:xfrm>
        </p:spPr>
        <p:txBody>
          <a:bodyPr>
            <a:noAutofit/>
          </a:bodyPr>
          <a:lstStyle/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第三种圣富的责任：为神掌管权力</a:t>
            </a: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你是王，是掌权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的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不一定是最有钱，但一定是最有权。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有生杀大权。</a:t>
            </a: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旧约中的大卫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王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、所罗门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王</a:t>
            </a:r>
            <a:endParaRPr lang="zh-CN" altLang="en-US" sz="4000" b="1" dirty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79528841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18D377-A1B7-46A9-046C-044480E833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92DDE288-ACF7-5266-DAA2-F3041AE139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500" y="214686"/>
            <a:ext cx="10518909" cy="1121135"/>
          </a:xfrm>
        </p:spPr>
        <p:txBody>
          <a:bodyPr anchor="ctr">
            <a:noAutofit/>
          </a:bodyPr>
          <a:lstStyle/>
          <a:p>
            <a:r>
              <a:rPr lang="zh-TW" altLang="en-US" sz="4400" b="1" dirty="0">
                <a:latin typeface="標楷體" pitchFamily="65" charset="-120"/>
                <a:ea typeface="標楷體" pitchFamily="65" charset="-120"/>
              </a:rPr>
              <a:t>成为</a:t>
            </a:r>
            <a:r>
              <a:rPr lang="zh-CN" altLang="en-US" sz="4400" b="1" dirty="0">
                <a:latin typeface="標楷體" pitchFamily="65" charset="-120"/>
                <a:ea typeface="標楷體" pitchFamily="65" charset="-120"/>
              </a:rPr>
              <a:t>为神去影响世界</a:t>
            </a:r>
            <a:r>
              <a:rPr lang="zh-TW" altLang="en-US" sz="4400" b="1" dirty="0">
                <a:latin typeface="標楷體" pitchFamily="65" charset="-120"/>
                <a:ea typeface="標楷體" pitchFamily="65" charset="-120"/>
              </a:rPr>
              <a:t>的人</a:t>
            </a:r>
            <a:endParaRPr lang="zh-CN" altLang="en-US" sz="4400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6E753781-31E3-2B23-62C4-ACC636427D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501" y="1347746"/>
            <a:ext cx="10163394" cy="5295568"/>
          </a:xfrm>
        </p:spPr>
        <p:txBody>
          <a:bodyPr>
            <a:noAutofit/>
          </a:bodyPr>
          <a:lstStyle/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约瑟的角色：埃及的宰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相</a:t>
            </a:r>
            <a:endParaRPr lang="zh-CN" altLang="en-US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恩赐：发异梦、解梦、对神至死忠心</a:t>
            </a: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优点：善良，乐意服事，凡事倚靠，觉神同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在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，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为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主人祝福</a:t>
            </a:r>
          </a:p>
          <a:p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创世</a:t>
            </a:r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记 </a:t>
            </a:r>
            <a:r>
              <a:rPr lang="en-US" altLang="zh-TW" sz="4000" b="1" dirty="0" smtClean="0">
                <a:latin typeface="標楷體" pitchFamily="65" charset="-120"/>
                <a:ea typeface="標楷體" pitchFamily="65" charset="-120"/>
              </a:rPr>
              <a:t>39:1-9,20-23</a:t>
            </a:r>
            <a:endParaRPr lang="zh-CN" altLang="en-US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生命的操练方法：</a:t>
            </a: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坚守本心，与神同行，凡事倚靠，百事顺利。</a:t>
            </a:r>
          </a:p>
          <a:p>
            <a:pPr marL="0" indent="0">
              <a:buNone/>
            </a:pP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01255754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3DB3B1-6946-FCDA-21CD-F058554E35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6995A2C-1A2D-2545-86FB-BB85AFBD24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500" y="214686"/>
            <a:ext cx="10518909" cy="1121135"/>
          </a:xfrm>
        </p:spPr>
        <p:txBody>
          <a:bodyPr anchor="ctr">
            <a:noAutofit/>
          </a:bodyPr>
          <a:lstStyle/>
          <a:p>
            <a:r>
              <a:rPr lang="zh-CN" altLang="en-US" sz="4400" b="1" dirty="0">
                <a:latin typeface="標楷體" pitchFamily="65" charset="-120"/>
                <a:ea typeface="標楷體" pitchFamily="65" charset="-120"/>
              </a:rPr>
              <a:t>第二种圣富的责任：为神掌管资源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0E1A8ECB-C9B1-2839-D2FE-44C3FD579D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501" y="1347746"/>
            <a:ext cx="10518908" cy="5295568"/>
          </a:xfrm>
        </p:spPr>
        <p:txBody>
          <a:bodyPr>
            <a:noAutofit/>
          </a:bodyPr>
          <a:lstStyle/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但以理的角色：列国的权臣，列国先知</a:t>
            </a: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恩赐：解梦、解异释异象，宣告末来</a:t>
            </a: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优点：忠于托负，不贫图享乐、守住自己身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份</a:t>
            </a:r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，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成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为主人祝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福 </a:t>
            </a:r>
            <a:r>
              <a:rPr lang="en-US" altLang="zh-CN" sz="4000" b="1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但以理</a:t>
            </a:r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书 </a:t>
            </a:r>
            <a:r>
              <a:rPr lang="en-US" altLang="zh-TW" sz="4000" b="1" dirty="0" smtClean="0">
                <a:latin typeface="標楷體" pitchFamily="65" charset="-120"/>
                <a:ea typeface="標楷體" pitchFamily="65" charset="-120"/>
              </a:rPr>
              <a:t>1:8-9,6:1-10</a:t>
            </a:r>
            <a:r>
              <a:rPr lang="en-US" altLang="zh-TW" sz="4000" b="1" dirty="0">
                <a:latin typeface="標楷體" pitchFamily="65" charset="-120"/>
                <a:ea typeface="標楷體" pitchFamily="65" charset="-120"/>
              </a:rPr>
              <a:t>)</a:t>
            </a:r>
            <a:endParaRPr lang="zh-CN" altLang="en-US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灵性操练方法：</a:t>
            </a: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坚守底线，分别为圣，与众不同，一天三次向耶路撒冷祷告。</a:t>
            </a:r>
          </a:p>
          <a:p>
            <a:pPr marL="0" indent="0">
              <a:buNone/>
            </a:pP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3268744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多面向">
  <a:themeElements>
    <a:clrScheme name="紅橙色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多面向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229</TotalTime>
  <Words>445</Words>
  <Application>Microsoft Office PowerPoint</Application>
  <PresentationFormat>Widescreen</PresentationFormat>
  <Paragraphs>37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微軟正黑體</vt:lpstr>
      <vt:lpstr>新細明體</vt:lpstr>
      <vt:lpstr>標楷體</vt:lpstr>
      <vt:lpstr>Arial</vt:lpstr>
      <vt:lpstr>Calibri</vt:lpstr>
      <vt:lpstr>Trebuchet MS</vt:lpstr>
      <vt:lpstr>Wingdings 3</vt:lpstr>
      <vt:lpstr>多面向</vt:lpstr>
      <vt:lpstr>「出世为圣，入世为王」的生命 (第十三讲)</vt:lpstr>
      <vt:lpstr>你愿意为神去影响世界吗？</vt:lpstr>
      <vt:lpstr>成为为神去影响世界的人</vt:lpstr>
      <vt:lpstr>成为为神去影响世界的人</vt:lpstr>
      <vt:lpstr>第二种圣富的责任：为神掌管资源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「出世为圣，入世为王」的生命 (第十三讲)</dc:title>
  <dc:creator>sun kwong wong</dc:creator>
  <cp:lastModifiedBy>SL CHAN</cp:lastModifiedBy>
  <cp:revision>3</cp:revision>
  <dcterms:created xsi:type="dcterms:W3CDTF">2024-03-28T11:08:51Z</dcterms:created>
  <dcterms:modified xsi:type="dcterms:W3CDTF">2024-03-29T07:49:31Z</dcterms:modified>
</cp:coreProperties>
</file>