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4" r:id="rId2"/>
    <p:sldId id="275" r:id="rId3"/>
    <p:sldId id="276" r:id="rId4"/>
    <p:sldId id="277" r:id="rId5"/>
    <p:sldId id="278" r:id="rId6"/>
    <p:sldId id="279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944A4-430F-4C20-A972-663F614F0388}" type="datetimeFigureOut">
              <a:rPr lang="zh-TW" altLang="en-US" smtClean="0"/>
              <a:t>2024/3/22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74F0F-7896-4444-AFF4-AFAB47CFCFFB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8917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D6555-AE85-2719-EEAE-0A7569D19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B0D3C16-35D9-8CD7-FFE5-806AA3EAE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77CF73F-CBF7-6DD6-554C-7FEE40CF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F1AE4B-E4F2-8E9E-9FDF-56819FB009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81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537DA-2DD9-FB2B-3177-3073EF0DE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AD2DB1CE-9165-3B87-970C-D7158459EE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FA4AA73-D81D-50B6-4062-D824AABAAB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040693A-2954-CEF9-7A14-CD89B49B97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088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34131-DDD2-D7D1-ECDC-584E5C079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4F19C0E0-666E-2DEC-1FE1-484BDCFE35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99AD5B7-292A-0BD1-A0F9-817FA3D67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6684F10-41AF-789D-1723-18A8A994CA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022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2BAB8-0A56-233E-341A-31B7E8616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DD8848B1-55F8-211B-AC1D-C78840CB6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6483FF7-AD6F-C93F-6AEB-5B50F646ED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F966DCE-A1FA-C391-4455-21B157C112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9746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23BF5-C447-B2AA-9A55-9D0B8314B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F4F93917-CC6D-A4BE-CE7A-52ABC1D5D7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7585428-1D03-5059-FEFE-1C268636CC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DEF4DE5-2905-B7A3-2958-3730583426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8753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F285E-54F3-579E-E82F-7AEB196A4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4761F59A-6DBD-5166-5BA1-3FE7CF85CD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F14B375-C92D-84F4-3F99-942641F445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5FBDBE9-5286-2073-18D0-87925C03B5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8245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3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08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0798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64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9214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394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353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754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46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53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99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60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06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11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82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40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2024/3/22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03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7D65B-C3C4-C5BB-8C77-433D1CAF7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4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第十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讲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267238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圣富人生的榜样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--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亚伯拉罕和波亚斯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受修道主义影响，基督徒倾向羡慕圣贫生活。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金钱是最好的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仆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人，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却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是最坏的主人。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所以不可以成为财富的奴隶，为神管好资源。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怎样才能过一个理想的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「圣富生活」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秘诀是：「成为神的仆人，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作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财富的主人。」</a:t>
            </a: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931142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0E3C7-54E2-158C-2909-BA0A26EA6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DBC702C-EA90-F224-714E-9DE30CE24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圣富人生的榜样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--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亚伯拉罕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8E4E5319-96DB-7F3D-8120-E44890B9A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267238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亚伯拉罕成功秘诀「用信心顺服」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亚伯兰信耶和华，耶和华就以此为他的义。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创世记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15:6)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信心的高锋行动就是无条件的顺服。</a:t>
            </a: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我的经历：操练寻求圣灵的声音。当时我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要建立布道团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神的灵感动我求顺服。我以为应求信心，原来真正的信心是顺服神的带领。</a:t>
            </a:r>
          </a:p>
        </p:txBody>
      </p:sp>
    </p:spTree>
    <p:extLst>
      <p:ext uri="{BB962C8B-B14F-4D97-AF65-F5344CB8AC3E}">
        <p14:creationId xmlns:p14="http://schemas.microsoft.com/office/powerpoint/2010/main" val="92473655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4E05B-DC61-0399-CB3F-4C1A58554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33517A8-BDE0-B57A-4AAD-F07F22752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圣富人生的榜样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--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波亚斯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885EA97-A070-86E5-8FAF-51E698855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010084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波亚斯成功秘诀「怜悯贫穷的」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拿俄米对儿妇说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愿那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人蒙耶和华赐福，因为他不断地恩待活人死人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      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路得记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2:20)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神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「蹲」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在愿意给的人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身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旁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要多给他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，因为他代表神怜悯，是好管家。</a:t>
            </a:r>
          </a:p>
        </p:txBody>
      </p:sp>
    </p:spTree>
    <p:extLst>
      <p:ext uri="{BB962C8B-B14F-4D97-AF65-F5344CB8AC3E}">
        <p14:creationId xmlns:p14="http://schemas.microsoft.com/office/powerpoint/2010/main" val="340447559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177A3-D403-2830-3A0C-B9501625F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A088BB5E-94C7-A4CC-A76C-413664347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「圣富生活」的人会落入的试探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EA187BEC-5F07-608D-3737-E7AC2F3AC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50761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「王的财政」金美珍姊妹的信心经历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眼镜公司每月赚九十万纯利。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为向经理传福音，为神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作信心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行善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见证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。免费为人配眼镜。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后来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每月亏损超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160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万，她仍不肯停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要向经理作见证，认为神会负责。最后欠债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3600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万。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欠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许多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亲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友的钱。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最后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房子车子全被银行取走。自己也想自杀。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她的信心和怜悯行动出了什么问题？</a:t>
            </a:r>
          </a:p>
        </p:txBody>
      </p:sp>
    </p:spTree>
    <p:extLst>
      <p:ext uri="{BB962C8B-B14F-4D97-AF65-F5344CB8AC3E}">
        <p14:creationId xmlns:p14="http://schemas.microsoft.com/office/powerpoint/2010/main" val="264448905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BDC37-A698-AC8A-AA59-B5B83DAF0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8C690BE-E7E6-B48E-3F8B-233683D2E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她的信心和怜悯行动出了什么问题？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A845F0F-3974-2F33-ADEA-0F18E60E3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267238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她动机好吗？有信心吗？有怜悯吗？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动机为传福音、行善、肯付出为何失败？</a:t>
            </a:r>
            <a:endParaRPr lang="en-US" altLang="zh-TW" sz="4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信心主义</a:t>
            </a:r>
            <a:r>
              <a:rPr lang="zh-CN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：大胆运用信心为神作见证必成功。成功神学的套路。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福音主义</a:t>
            </a:r>
            <a:r>
              <a:rPr lang="zh-CN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：只要为传福音，神必包底，神必为自己的荣耀而争战。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信心</a:t>
            </a:r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行善</a:t>
            </a:r>
            <a:r>
              <a:rPr lang="zh-CN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的原则：「奉献永远不要大于你的收入。因为这是感恩祭。」</a:t>
            </a:r>
          </a:p>
          <a:p>
            <a:endParaRPr lang="en-US" altLang="zh-TW" sz="4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007651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5D0A1-C2DD-4B0C-3663-5FF06A5D7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23E2E9D-9BCB-5A75-ADB0-18BE4C2BD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0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真正的信心奉献是要以神为主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4FF7E90-9748-C8D5-B9F6-989C9CD78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518908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「成为神的仆人，作财富的主人。」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按着神呼召，按着你的性</a:t>
            </a:r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格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成为</a:t>
            </a:r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神</a:t>
            </a:r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的仆人。</a:t>
            </a:r>
            <a:endParaRPr lang="en-US" altLang="zh-TW" sz="4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亚伯拉罕是信心顺服，波亚斯是怜悯穷人。</a:t>
            </a:r>
            <a:endParaRPr lang="en-US" altLang="zh-TW" sz="4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作财富的主人，是要按神的心意去用。</a:t>
            </a:r>
            <a:endParaRPr lang="en-US" altLang="zh-TW" sz="4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用钱的目的：使神得荣耀，使人得平安。</a:t>
            </a:r>
            <a:endParaRPr lang="en-US" altLang="zh-TW" sz="4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当我们与神的心意对齐，祂的恩典会够我们用，祂必会负全责，使你居上不居下。</a:t>
            </a:r>
            <a:endParaRPr lang="en-US" altLang="zh-TW" sz="4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250812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796</Words>
  <Application>Microsoft Office PowerPoint</Application>
  <PresentationFormat>Widescreen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(第十二讲)</vt:lpstr>
      <vt:lpstr>圣富人生的榜样--亚伯拉罕</vt:lpstr>
      <vt:lpstr>圣富人生的榜样--波亚斯</vt:lpstr>
      <vt:lpstr>「圣富生活」的人会落入的试探</vt:lpstr>
      <vt:lpstr>她的信心和怜悯行动出了什么问题？</vt:lpstr>
      <vt:lpstr>真正的信心奉献是要以神为主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sun kwong wong</dc:creator>
  <cp:lastModifiedBy>SL CHAN</cp:lastModifiedBy>
  <cp:revision>3</cp:revision>
  <dcterms:created xsi:type="dcterms:W3CDTF">2024-03-21T10:32:27Z</dcterms:created>
  <dcterms:modified xsi:type="dcterms:W3CDTF">2024-03-21T16:31:41Z</dcterms:modified>
</cp:coreProperties>
</file>