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1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8064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5702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585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52346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6959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7652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03818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9614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3026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094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9430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3615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3859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930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987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642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6755A-68A3-4CD0-9753-DC42FE33719B}" type="datetimeFigureOut">
              <a:rPr lang="zh-HK" altLang="en-US" smtClean="0"/>
              <a:t>19/4/2024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B08AD92-CB10-4EA9-9B6E-37650F80BBD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36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294500" y="214686"/>
            <a:ext cx="10518909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4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lang="zh-CN" altLang="en-US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sz="3200" b="1" dirty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9990322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做一个心有永生的自由人</a:t>
            </a:r>
            <a:endParaRPr lang="en-US" altLang="zh-CN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弟兄们，我对你们说：时候减少了。从此以后，那有妻子的，要像没有妻子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；哀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哭的，要像不哀哭；快乐的，要像不快乐；置买的，要像无有所得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；用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世物的，要像不用世物，因为这世界的样子将要过去了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哥林多前书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7:29-31)</a:t>
            </a:r>
            <a:endParaRPr lang="en-US" altLang="zh-CN" sz="40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一种平常心，不留住的心态，看钱不是钱。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093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心有永生的人与众不同，眼光不同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163394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比较心有永生的人与没有永生的人之分别。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心有永生的人清楚得救，是神的儿女。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心有永生的人会怕死吗？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心有永生的人会介意今生的得失吗？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心有永生的人会想抓更多的名利吗？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心有永生的人会定睛在今生财富吗？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心有永生的人是生命过客，终点在天上迦南。</a:t>
            </a:r>
          </a:p>
        </p:txBody>
      </p:sp>
    </p:spTree>
    <p:extLst>
      <p:ext uri="{BB962C8B-B14F-4D97-AF65-F5344CB8AC3E}">
        <p14:creationId xmlns:p14="http://schemas.microsoft.com/office/powerpoint/2010/main" val="197717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心有永生的人与众不同，眼光不同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163394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心有永生的人是寄居者，不关心世上的政治变动，只完成使命，活出天国的真实。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若有一群这样的人活在世上，他们会是一群怎样的人？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灵曲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副歌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我心紧紧的跟跟随祢，直到天上迦南美地；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在祢怀中我永得安息，你是我生命。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(X2)</a:t>
            </a:r>
          </a:p>
        </p:txBody>
      </p:sp>
    </p:spTree>
    <p:extLst>
      <p:ext uri="{BB962C8B-B14F-4D97-AF65-F5344CB8AC3E}">
        <p14:creationId xmlns:p14="http://schemas.microsoft.com/office/powerpoint/2010/main" val="287627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什麼是永生？如何活在永生的真實中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0" y="1347746"/>
            <a:ext cx="10190619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永生，只属于永生神的生命。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认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识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你－独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一的真神，并且认识你所差来的耶稣基督，这就是永生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17:3)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「认识」原文是面对面的相知，生命同行，生命的联合，像夫妇之间的关系，是盟约和生命的联合。「认识」希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腊文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1097 </a:t>
            </a:r>
            <a:r>
              <a:rPr lang="en-US" altLang="zh-CN" sz="4000" b="1" dirty="0" err="1" smtClean="0">
                <a:latin typeface="標楷體" pitchFamily="65" charset="-120"/>
                <a:ea typeface="標楷體" pitchFamily="65" charset="-120"/>
              </a:rPr>
              <a:t>ginosko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马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太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福音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翻译做「同房」。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是一种立约互相委身的关系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232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如何清楚</a:t>
            </a:r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神愿意赐我</a:t>
            </a:r>
            <a:r>
              <a:rPr lang="zh-CN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永生？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0" y="1347746"/>
            <a:ext cx="10164493" cy="4800505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摩西在旷野怎样举蛇，人子也必照样被举起来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，叫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一切信他的都得永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爱世人，甚至将他的独生子赐给他们，叫一切信他的，不至灭亡，反得永生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3:14-16)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人为何要仰望铜蛇？</a:t>
            </a:r>
          </a:p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因为自知中毒，无法自救，相信神的应许，单纯仰望那无毒的铜蛇，就得医治。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562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如何保证你的永生不失落？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10007739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我的羊听我的声音，我也认识他们，他们也跟着我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又赐给他们永生；他们永不灭亡，谁也不能从我手里把他们夺去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父把羊赐给我，他比万有都大，谁也不能从我父手里把他们夺去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与父原为一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10:27-30)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认得主的声音，跟着主走的人，谁也不能从主的手里把你夺去。你的永生不会失落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60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 txBox="1">
            <a:spLocks/>
          </p:cNvSpPr>
          <p:nvPr/>
        </p:nvSpPr>
        <p:spPr>
          <a:xfrm>
            <a:off x="773084" y="214686"/>
            <a:ext cx="10040325" cy="1121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如何才能清楚</a:t>
            </a:r>
            <a:r>
              <a:rPr lang="zh-TW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CN" altLang="en-US" sz="4400" b="1" dirty="0" smtClean="0">
                <a:solidFill>
                  <a:srgbClr val="E84C22"/>
                </a:solidFill>
                <a:latin typeface="標楷體" pitchFamily="65" charset="-120"/>
                <a:ea typeface="標楷體" pitchFamily="65" charset="-120"/>
              </a:rPr>
              <a:t>获得永生？</a:t>
            </a: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 txBox="1">
            <a:spLocks/>
          </p:cNvSpPr>
          <p:nvPr/>
        </p:nvSpPr>
        <p:spPr>
          <a:xfrm>
            <a:off x="294501" y="1347746"/>
            <a:ext cx="9990322" cy="5295568"/>
          </a:xfrm>
          <a:prstGeom prst="rect">
            <a:avLst/>
          </a:prstGeom>
        </p:spPr>
        <p:txBody>
          <a:bodyPr vert="horz" lIns="68397" tIns="34199" rIns="68397" bIns="34199" rtlCol="0">
            <a:noAutofit/>
          </a:bodyPr>
          <a:lstStyle>
            <a:lvl1pPr marL="341977" indent="-341977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0951" indent="-284981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39924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33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95893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186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07832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6380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19771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75740" indent="-227985" algn="l" defTabSz="455970" rtl="0" eaLnBrk="1" latinLnBrk="0" hangingPunct="1">
              <a:spcBef>
                <a:spcPts val="997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这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见证就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是神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赐给我们永生；这永生也是在他儿子里面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。人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了神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的儿子就有生命，没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有神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的儿子就没有生命。我将这些话写给你们信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奉神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儿子之名的人，要叫你们知道自己有永生。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约翰一书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5:11-13)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有了基督内住的人，就拥有永生，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没有基督内住的人，就没有永生。</a:t>
            </a:r>
          </a:p>
        </p:txBody>
      </p:sp>
    </p:spTree>
    <p:extLst>
      <p:ext uri="{BB962C8B-B14F-4D97-AF65-F5344CB8AC3E}">
        <p14:creationId xmlns:p14="http://schemas.microsoft.com/office/powerpoint/2010/main" val="27953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957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sun kwong wong</dc:creator>
  <cp:lastModifiedBy>SL CHAN</cp:lastModifiedBy>
  <cp:revision>6</cp:revision>
  <dcterms:created xsi:type="dcterms:W3CDTF">2024-04-18T11:07:18Z</dcterms:created>
  <dcterms:modified xsi:type="dcterms:W3CDTF">2024-04-18T18:45:36Z</dcterms:modified>
</cp:coreProperties>
</file>