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4" r:id="rId2"/>
    <p:sldId id="278" r:id="rId3"/>
    <p:sldId id="280" r:id="rId4"/>
    <p:sldId id="279" r:id="rId5"/>
    <p:sldId id="27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0A4DD-E458-474F-B67D-86664CE896E4}" type="datetimeFigureOut">
              <a:rPr lang="zh-TW" altLang="en-US" smtClean="0"/>
              <a:t>2024/3/8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49730-7EE7-44D1-A94C-42B0E18094C0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77884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D6555-AE85-2719-EEAE-0A7569D19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B0D3C16-35D9-8CD7-FFE5-806AA3EAE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77CF73F-CBF7-6DD6-554C-7FEE40CF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F1AE4B-E4F2-8E9E-9FDF-56819FB009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81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63423-47A8-BADC-80CE-DAB7B796A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C5E8BC5-420E-83BD-A29D-0578FC0F95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68C61CA-6DCB-C7A9-942F-C30313DA0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F940FC4-4694-5453-8B04-E80463B915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8377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95D31-593E-5CFD-B897-9B7A4F078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15DAD3A-E242-3687-0F51-7B3BA7E444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7A12D7D-A9C8-412C-710F-9049EBB98B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D76A21-C635-A7BA-763B-BD463C499F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5501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AEED2-8939-227D-8B32-3822A49D4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45E3973D-3B89-0497-1BED-664F30CC0C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5AC8A3A0-AD98-23FB-966A-DC99944A96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EB6DB32-0B28-978A-B2C1-A3AFFD13EA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4004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96DA9-8D7F-2D3A-2CEB-55329DE9E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AEC22DDA-8FCC-9D36-9475-E255DEC8D4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BE28B5F-5AED-34D2-1E98-B10C1AC0AD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ED170AE-CB33-BDFE-E3BF-7D273815D1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562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559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98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9045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77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9590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966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929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32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89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23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34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40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4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82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929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89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32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7D65B-C3C4-C5BB-8C77-433D1CAF7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4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第十讲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044654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活出基督眼中美好的人生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爱神爱人：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如神的愿，如人的梦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】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活出如神所愿的笑脸和平安。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活出成人之美的爱心和勇敢。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心中有爱，自然人见人爱。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活出基督的爱，成为神的荣耀。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使我作你和平之子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】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58AD207-D335-578E-461E-0564AEF1C57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2095" y="2761778"/>
            <a:ext cx="4171240" cy="3880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31142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0DA81-03D7-854C-3121-FCC5303BF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A73A47D8-7CBC-1AD1-39F5-E5835A915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如神的愿，如人的梦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】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9E96B4B-2F0D-ACC9-C101-675639245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638064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惟有你们是被拣选的族类，是有君尊的祭司，是圣洁的国度，是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属神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的子民，要叫你们宣扬那召你们出黑暗入奇妙光明者的美德。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彼得前书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2:9)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你一定有从黑暗入光明的经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历 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重生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，所以要活出与众不同的人生。这是宣扬神的拯救之恩。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22670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80A6D-EADB-C106-D1B3-2ABF79F1C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90868C7F-171D-1EA2-2201-32FBAD5B4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如神的愿，如人的梦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】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D6C6BDBF-BC7C-D42C-CD14-14A1395C1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638064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两条成圣的路：出世为圣，入世为王</a:t>
            </a: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两种使命人生：圣召天职，俗务天职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一个蒙召的人生，放下一切，跟随主。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一个使命的人生，承担一切，荣耀神。</a:t>
            </a: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929725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8C16F-112A-5F40-AE10-02787FF11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0CB4B90-FB03-282E-5861-1012CF9E6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如神的愿，如人的梦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】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0CE50CD-A582-5ADF-ABC6-7FE26B7AD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579341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如神的愿：接受神的呼召，蒙召作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圣徒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，出世为圣，放下世界进入「圣贫」的生活，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牧养世人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，是世人的引导者。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例如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神甫和修女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过「圣贫」生活。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如人的梦：接受神的差遣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蒙召作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仁君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，入世为王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深入世界进入「圣富」的生活，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治理世界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，是世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上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管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理者。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例如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君王和商人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，过「圣富」生活。</a:t>
            </a: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223815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91972-7145-0032-2853-827DE9895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CDB8E38-C612-48E0-500A-FD474F94C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圣贫，圣富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的具体生活方式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C181056-E13A-EAC3-B564-5AE8CB03C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55510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「圣贫」的人是蒙召作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圣仆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，作神的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代言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，管理神的教会，他要过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简仆的生活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，专心地祷告，专心地服事，专心地传话。用灵力牧养神家。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「圣富」的人是蒙召当管家，作王的财政，管理神的财富，他要过简仆的生活，尽量的赚钱，尽量的省钱，尽量的奉献。用财富供应神家。</a:t>
            </a:r>
          </a:p>
        </p:txBody>
      </p:sp>
    </p:spTree>
    <p:extLst>
      <p:ext uri="{BB962C8B-B14F-4D97-AF65-F5344CB8AC3E}">
        <p14:creationId xmlns:p14="http://schemas.microsoft.com/office/powerpoint/2010/main" val="271984683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589</Words>
  <Application>Microsoft Office PowerPoint</Application>
  <PresentationFormat>Widescreen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(第十讲)</vt:lpstr>
      <vt:lpstr>【如神的愿，如人的梦】</vt:lpstr>
      <vt:lpstr>【如神的愿，如人的梦】</vt:lpstr>
      <vt:lpstr>【如神的愿，如人的梦】</vt:lpstr>
      <vt:lpstr>【圣贫，圣富的具体生活方式】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(第十讲)</dc:title>
  <dc:creator>sun kwong wong</dc:creator>
  <cp:lastModifiedBy>SL CHAN</cp:lastModifiedBy>
  <cp:revision>5</cp:revision>
  <dcterms:created xsi:type="dcterms:W3CDTF">2024-02-29T13:42:12Z</dcterms:created>
  <dcterms:modified xsi:type="dcterms:W3CDTF">2024-03-08T14:43:22Z</dcterms:modified>
</cp:coreProperties>
</file>