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1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5849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462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1589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5081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6987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0209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343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9682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776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4314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40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39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119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0431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35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729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41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180" y="418209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廿一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195765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每天寻回你的神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清心的人有福了！因为他们必得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见神。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5:8)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如何寻回你的神呢？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111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432916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每天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寻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回你的神呢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195765" cy="522039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Let God be God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（让神成为神）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非有信，就不能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的喜悦；因为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面前来的人必须信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，且信他赏赐那寻求他的人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11:6)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我的神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我要敬拜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019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432916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每天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寻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回你的神呢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195765" cy="5220394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用信心求光同行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们若在光明中行，如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在光明中，就彼此相交，他儿子耶稣的血也洗净我们一切的罪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1:7)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求光同行，来就光，等候在光中。</a:t>
            </a:r>
          </a:p>
          <a:p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仰望你荣光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908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432916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仰望你荣光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10195765" cy="5220394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要仰望你的荣光，耶稣，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我要仰望你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的荣光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我要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抬头注视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荣光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我的王。</a:t>
            </a:r>
          </a:p>
          <a:p>
            <a:pPr marL="0" indent="0">
              <a:buNone/>
            </a:pP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副歌：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要抬头注视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荣光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我的王。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088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432916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每天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寻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回你的神呢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637606"/>
            <a:ext cx="9030005" cy="522039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求主的灵充满我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们众人既然敞着脸得以看见主的荣光，好像从镜子里返照，就变成主的形状，荣上加荣，如同从主的灵变成的。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3:18)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求主的灵「充满我」，洁净我，使我能更像我恩主。</a:t>
            </a:r>
          </a:p>
          <a:p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778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409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(第廿一讲)</vt:lpstr>
      <vt:lpstr>如何每天寻回你的神呢？</vt:lpstr>
      <vt:lpstr>如何每天寻回你的神呢？</vt:lpstr>
      <vt:lpstr>【仰望你荣光】</vt:lpstr>
      <vt:lpstr>如何每天寻回你的神呢？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(第廿一讲)</dc:title>
  <dc:creator>sun kwong wong</dc:creator>
  <cp:lastModifiedBy>SL CHAN</cp:lastModifiedBy>
  <cp:revision>6</cp:revision>
  <dcterms:created xsi:type="dcterms:W3CDTF">2024-05-30T05:42:52Z</dcterms:created>
  <dcterms:modified xsi:type="dcterms:W3CDTF">2024-05-31T17:06:42Z</dcterms:modified>
</cp:coreProperties>
</file>