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68" r:id="rId3"/>
    <p:sldId id="270" r:id="rId4"/>
    <p:sldId id="269" r:id="rId5"/>
    <p:sldId id="271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3170A-798F-4ACD-BE6F-997E6463CA86}" v="678" dt="2024-08-29T14:05:11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2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0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49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8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311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2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8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67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5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20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5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78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7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3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28681-B038-4974-8C5D-66508B60FC52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30/8/2024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D7C9A-331F-4CD4-A33D-7EC2789FBC4A}" type="slidenum">
              <a:rPr kumimoji="0" lang="zh-HK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3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212" y="366415"/>
            <a:ext cx="9909417" cy="1038436"/>
          </a:xfrm>
        </p:spPr>
        <p:txBody>
          <a:bodyPr>
            <a:normAutofit/>
          </a:bodyPr>
          <a:lstStyle/>
          <a:p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什么是可安歇的水边？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A1D5403-0079-E7DC-3723-15B4AAA4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12" y="1332217"/>
            <a:ext cx="8689316" cy="52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212" y="366415"/>
            <a:ext cx="9909417" cy="1038436"/>
          </a:xfrm>
        </p:spPr>
        <p:txBody>
          <a:bodyPr>
            <a:normAutofit/>
          </a:bodyPr>
          <a:lstStyle/>
          <a:p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「出世为圣，入世为王」的生命 </a:t>
            </a:r>
            <a:r>
              <a:rPr lang="en-US" altLang="zh-CN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卅四</a:t>
            </a:r>
            <a:r>
              <a:rPr lang="zh-CN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讲</a:t>
            </a:r>
            <a:r>
              <a:rPr lang="en-US" altLang="zh-CN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212" y="1404851"/>
            <a:ext cx="10113141" cy="53734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更美的灵修生活 </a:t>
            </a:r>
            <a:r>
              <a:rPr lang="en-US" altLang="zh-CN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 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可安歇的水边</a:t>
            </a:r>
            <a:endParaRPr lang="en-US" altLang="zh-CN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经文出处：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他使我躺卧在青草地上，领我在可安歇的水边。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” 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诗篇 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23:2)</a:t>
            </a:r>
          </a:p>
          <a:p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什么是可安歇的水边？</a:t>
            </a: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环境安静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」不等于你就能「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心境平静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为何到安静的地方仍无法安息？</a:t>
            </a: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忧虑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心乱，没有安全感。</a:t>
            </a:r>
          </a:p>
        </p:txBody>
      </p:sp>
    </p:spTree>
    <p:extLst>
      <p:ext uri="{BB962C8B-B14F-4D97-AF65-F5344CB8AC3E}">
        <p14:creationId xmlns:p14="http://schemas.microsoft.com/office/powerpoint/2010/main" val="7276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212" y="366415"/>
            <a:ext cx="9909417" cy="1038436"/>
          </a:xfrm>
        </p:spPr>
        <p:txBody>
          <a:bodyPr>
            <a:normAutofit/>
          </a:bodyPr>
          <a:lstStyle/>
          <a:p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更美的灵修生活 </a:t>
            </a:r>
            <a:r>
              <a:rPr lang="en-US" altLang="zh-CN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 </a:t>
            </a:r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可安歇的水边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212" y="1404851"/>
            <a:ext cx="10113141" cy="53734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他使我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躺卧在青草地上，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领我在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可安歇的水边。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诗篇 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23:2 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和合本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所以有牧者的小羊才能全然安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歇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你需要有牧者，才能在你有限的力量中安息。“耶和华是我的牧者，我必不至缺乏。”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诗篇 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23:1 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和合本</a:t>
            </a:r>
            <a:r>
              <a:rPr lang="en-US" altLang="zh-CN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快找回你的牧者使心安稳。阿们！</a:t>
            </a:r>
          </a:p>
        </p:txBody>
      </p:sp>
    </p:spTree>
    <p:extLst>
      <p:ext uri="{BB962C8B-B14F-4D97-AF65-F5344CB8AC3E}">
        <p14:creationId xmlns:p14="http://schemas.microsoft.com/office/powerpoint/2010/main" val="426895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212" y="366415"/>
            <a:ext cx="9909417" cy="1038436"/>
          </a:xfrm>
        </p:spPr>
        <p:txBody>
          <a:bodyPr>
            <a:normAutofit/>
          </a:bodyPr>
          <a:lstStyle/>
          <a:p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更美的灵修生活 </a:t>
            </a:r>
            <a:r>
              <a:rPr lang="en-US" altLang="zh-CN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 </a:t>
            </a:r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可安歇的水边祷告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212" y="1404851"/>
            <a:ext cx="10113141" cy="53734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什么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可安歇的水边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使你心静的地方。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安静，心静则神安，心动则神疲。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心安则神乐，看每件事都美。（平安喜乐）</a:t>
            </a:r>
            <a:endParaRPr lang="en-US" altLang="zh-CN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喜乐则百病消。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神乐则人爽，做事充满动力。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真正的安息是能让我们静中得力。</a:t>
            </a:r>
            <a:endParaRPr lang="zh-CN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67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212" y="366415"/>
            <a:ext cx="9909417" cy="1038436"/>
          </a:xfrm>
        </p:spPr>
        <p:txBody>
          <a:bodyPr>
            <a:normAutofit/>
          </a:bodyPr>
          <a:lstStyle/>
          <a:p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更美的灵修生活 </a:t>
            </a:r>
            <a:r>
              <a:rPr lang="en-US" altLang="zh-CN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 </a:t>
            </a:r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可安歇的水边祷告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212" y="1404851"/>
            <a:ext cx="10113141" cy="5373454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那里是你可安歇的水边？</a:t>
            </a:r>
            <a:endParaRPr lang="en-US" altLang="zh-CN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CN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6F15A9-3794-3C24-0F44-C638E6A9A6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17" y="2281705"/>
            <a:ext cx="7848378" cy="4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212" y="366415"/>
            <a:ext cx="9909417" cy="1038436"/>
          </a:xfrm>
        </p:spPr>
        <p:txBody>
          <a:bodyPr>
            <a:normAutofit/>
          </a:bodyPr>
          <a:lstStyle/>
          <a:p>
            <a:r>
              <a:rPr lang="en-US" altLang="zh-CN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那里是你可安歇的水边？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212" y="1404851"/>
            <a:ext cx="10113141" cy="53734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让你能独处而不会惧怕的地方。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上山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祷告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一种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放下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在山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顶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祷告中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放下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恐惧的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经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历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可能麦当劳或咖啡馆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更合适。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青草地溪水旁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是更好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紧记，休息不等于安息。静坐和散步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同样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都可以安息。</a:t>
            </a:r>
          </a:p>
        </p:txBody>
      </p:sp>
    </p:spTree>
    <p:extLst>
      <p:ext uri="{BB962C8B-B14F-4D97-AF65-F5344CB8AC3E}">
        <p14:creationId xmlns:p14="http://schemas.microsoft.com/office/powerpoint/2010/main" val="23483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212" y="366415"/>
            <a:ext cx="9909417" cy="1038436"/>
          </a:xfrm>
        </p:spPr>
        <p:txBody>
          <a:bodyPr>
            <a:normAutofit/>
          </a:bodyPr>
          <a:lstStyle/>
          <a:p>
            <a:r>
              <a:rPr lang="en-US" altLang="zh-CN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CN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可安歇的水边能使你更有力量。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212" y="1404851"/>
            <a:ext cx="10113141" cy="53734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培养什么力量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吸引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别人看重你呢？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财力：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要追求成为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富翁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权力：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要追求成为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高官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能力：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要追求成为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勇士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智力：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要追求成为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智者</a:t>
            </a:r>
          </a:p>
          <a:p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灵力：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要追求成为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神师</a:t>
            </a:r>
            <a:endParaRPr lang="en-US" altLang="zh-CN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今天你相信神愿意赐给你那一种力量？</a:t>
            </a:r>
            <a:endParaRPr lang="zh-CN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6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585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方正姚体</vt:lpstr>
      <vt:lpstr>华文新魏</vt:lpstr>
      <vt:lpstr>微軟正黑體</vt:lpstr>
      <vt:lpstr>標楷體</vt:lpstr>
      <vt:lpstr>Arial</vt:lpstr>
      <vt:lpstr>Century Gothic</vt:lpstr>
      <vt:lpstr>Trebuchet MS</vt:lpstr>
      <vt:lpstr>Wingdings 3</vt:lpstr>
      <vt:lpstr>平面</vt:lpstr>
      <vt:lpstr>什么是可安歇的水边？</vt:lpstr>
      <vt:lpstr>「出世为圣，入世为王」的生命 (第卅四讲)</vt:lpstr>
      <vt:lpstr>更美的灵修生活 -- 可安歇的水边</vt:lpstr>
      <vt:lpstr>更美的灵修生活 -- 可安歇的水边祷告</vt:lpstr>
      <vt:lpstr>更美的灵修生活 -- 可安歇的水边祷告</vt:lpstr>
      <vt:lpstr>2. 那里是你可安歇的水边？</vt:lpstr>
      <vt:lpstr>3.可安歇的水边能使你更有力量。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什么是可安歇的水边？</dc:title>
  <dc:creator>sun kwong wong</dc:creator>
  <cp:lastModifiedBy>SL CHAN</cp:lastModifiedBy>
  <cp:revision>4</cp:revision>
  <dcterms:created xsi:type="dcterms:W3CDTF">2024-08-29T10:57:29Z</dcterms:created>
  <dcterms:modified xsi:type="dcterms:W3CDTF">2024-08-29T17:03:34Z</dcterms:modified>
</cp:coreProperties>
</file>