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89" r:id="rId3"/>
  </p:sldMasterIdLst>
  <p:notesMasterIdLst>
    <p:notesMasterId r:id="rId35"/>
  </p:notesMasterIdLst>
  <p:sldIdLst>
    <p:sldId id="1396" r:id="rId4"/>
    <p:sldId id="265" r:id="rId5"/>
    <p:sldId id="961" r:id="rId6"/>
    <p:sldId id="969" r:id="rId7"/>
    <p:sldId id="1398" r:id="rId8"/>
    <p:sldId id="1399" r:id="rId9"/>
    <p:sldId id="1014" r:id="rId10"/>
    <p:sldId id="1015" r:id="rId11"/>
    <p:sldId id="1016" r:id="rId12"/>
    <p:sldId id="1391" r:id="rId13"/>
    <p:sldId id="1392" r:id="rId14"/>
    <p:sldId id="1393" r:id="rId15"/>
    <p:sldId id="1394" r:id="rId16"/>
    <p:sldId id="1395" r:id="rId17"/>
    <p:sldId id="1017" r:id="rId18"/>
    <p:sldId id="1018" r:id="rId19"/>
    <p:sldId id="1019" r:id="rId20"/>
    <p:sldId id="1020" r:id="rId21"/>
    <p:sldId id="1021" r:id="rId22"/>
    <p:sldId id="1397" r:id="rId23"/>
    <p:sldId id="1001" r:id="rId24"/>
    <p:sldId id="1002" r:id="rId25"/>
    <p:sldId id="1003" r:id="rId26"/>
    <p:sldId id="1004" r:id="rId27"/>
    <p:sldId id="1005" r:id="rId28"/>
    <p:sldId id="1387" r:id="rId29"/>
    <p:sldId id="1388" r:id="rId30"/>
    <p:sldId id="1389" r:id="rId31"/>
    <p:sldId id="1390" r:id="rId32"/>
    <p:sldId id="1023" r:id="rId33"/>
    <p:sldId id="1011" r:id="rId3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A39AA-9F9E-4045-80A8-C4FDC8564AE3}" type="datetimeFigureOut">
              <a:rPr lang="zh-HK" altLang="en-US" smtClean="0"/>
              <a:t>18/7/2024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DD249-02D9-43E6-B9A5-E75335A878C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8866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A9B5C0-1F7D-4AFA-A87B-B41C7552F5A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2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9A1423-B946-4D1E-BC95-01B2E7588E86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708215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3F1FDE-FE50-4E1C-A01A-42983F628BA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970197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DF36E2-12F8-4134-99CD-83F1C099FE62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35691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7EB67F-7994-45EC-8519-728D82FCEA8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93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46717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7EB67F-7994-45EC-8519-728D82FCEA8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93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941614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7EB67F-7994-45EC-8519-728D82FCEA8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93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9808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7EB67F-7994-45EC-8519-728D82FCEA8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93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636970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7EB67F-7994-45EC-8519-728D82FCEA8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93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831970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193616-9863-45BE-A67B-AA90B780F23D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4F35FC-6087-4D9F-8E92-5E0CA2AFF07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A9B5C0-1F7D-4AFA-A87B-B41C7552F5A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2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7818C8-EDD9-49AE-84FE-E18E26A52606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664947-C002-41F3-8427-517331BAEEA2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AF1868-4DC8-4D88-B7D2-B1C51CB33CAE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F48B6D-CF3B-41AE-ABE3-CAE6E96FE2D2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74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F48B6D-CF3B-41AE-ABE3-CAE6E96FE2D2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74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C9F3FA-3802-40D6-B42F-07E2E873D3B8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82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C9F3FA-3802-40D6-B42F-07E2E873D3B8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282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13546-A5D5-432A-8458-DDEF78C4C023}" type="slidenum">
              <a:rPr lang="en-US" altLang="zh-TW"/>
              <a:pPr/>
              <a:t>30</a:t>
            </a:fld>
            <a:endParaRPr lang="en-US" altLang="zh-TW" dirty="0"/>
          </a:p>
        </p:txBody>
      </p:sp>
      <p:sp>
        <p:nvSpPr>
          <p:cNvPr id="32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526557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13546-A5D5-432A-8458-DDEF78C4C023}" type="slidenum">
              <a:rPr lang="en-US" altLang="zh-TW"/>
              <a:pPr/>
              <a:t>31</a:t>
            </a:fld>
            <a:endParaRPr lang="en-US" altLang="zh-TW" dirty="0"/>
          </a:p>
        </p:txBody>
      </p:sp>
      <p:sp>
        <p:nvSpPr>
          <p:cNvPr id="32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302402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A9B5C0-1F7D-4AFA-A87B-B41C7552F5A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2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7012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A9B5C0-1F7D-4AFA-A87B-B41C7552F5A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2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0892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74A29C-03E8-4B80-976E-152A4B9069CC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2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74291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DFD0585-F0FD-40AD-ACF9-12B68E594CA1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6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20555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D5CAE6-6A33-4438-9415-D1D8186CCE9E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6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00991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6BCD0C5-46A4-4CD4-9698-75D674F9EDBA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36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37589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FAD0ED-055D-4E54-A7CD-3ED72A795AB8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79199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16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86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5423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6016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1932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646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32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520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43C43-4434-49D0-B468-EF772745B5D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723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0B7C4-A82E-4A48-B76F-CBD57615BE6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258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363BA-4EAC-4B88-BAEC-D26F430188B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0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006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F0499-5C30-4538-A17B-24427E489F4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251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675B8-B911-4BEC-ACF1-F7A19720C09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94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D2891-4A77-447C-8B3A-6A8B524283D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925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75491-340A-47AC-866A-A8CDD3B8AC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021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17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17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5796-45C5-43C8-94C2-434EF467913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2833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46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65D2C-B6B2-4353-B155-C26FCDD5D0C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9836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56034-5C14-411A-A35E-DFC212AEAB5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0139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EF682-E746-4F02-B2AB-B22BD139975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3514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43C43-4434-49D0-B468-EF772745B5D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587846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0B7C4-A82E-4A48-B76F-CBD57615BE6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9128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54542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363BA-4EAC-4B88-BAEC-D26F430188B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321188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F0499-5C30-4538-A17B-24427E489F4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266017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675B8-B911-4BEC-ACF1-F7A19720C09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372000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D2891-4A77-447C-8B3A-6A8B524283D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03435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75491-340A-47AC-866A-A8CDD3B8AC7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568827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17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17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5796-45C5-43C8-94C2-434EF467913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842020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46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65D2C-B6B2-4353-B155-C26FCDD5D0C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67058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56034-5C14-411A-A35E-DFC212AEAB5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302173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EF682-E746-4F02-B2AB-B22BD139975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282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3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988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411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667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404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51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1106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6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7F440DB3-189A-4082-95A5-FD43720BAD0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3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6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7F440DB3-189A-4082-95A5-FD43720BAD0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849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8288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第廿</a:t>
            </a:r>
            <a:r>
              <a:rPr lang="zh-TW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324715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求祢给我一颗敬拜者的心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用诗歌敬拜，默想中体验诗篇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– 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进入圣所的三重经验。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进门：当称谢进入祂的门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入院：当讚美进入祂的院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进殿：当感谢祂，称颂祂的名</a:t>
            </a:r>
          </a:p>
        </p:txBody>
      </p:sp>
    </p:spTree>
    <p:extLst>
      <p:ext uri="{BB962C8B-B14F-4D97-AF65-F5344CB8AC3E}">
        <p14:creationId xmlns:p14="http://schemas.microsoft.com/office/powerpoint/2010/main" val="103613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6890C5-4D46-4CB6-80C3-A3704105AF0F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688450" name="Picture 2" descr="1172295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68845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我的心你要称颂耶和华</a:t>
            </a:r>
          </a:p>
        </p:txBody>
      </p:sp>
      <p:sp>
        <p:nvSpPr>
          <p:cNvPr id="36884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耶和华有怜悯的爱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且有丰盛无尽的恩典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从亘古直到永远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耶和华祂是我的神</a:t>
            </a:r>
          </a:p>
        </p:txBody>
      </p:sp>
    </p:spTree>
    <p:extLst>
      <p:ext uri="{BB962C8B-B14F-4D97-AF65-F5344CB8AC3E}">
        <p14:creationId xmlns:p14="http://schemas.microsoft.com/office/powerpoint/2010/main" val="3828209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6021388"/>
            <a:ext cx="12192000" cy="836612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渴慕耶和华的院宇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tx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万军之耶和华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你居所何等可爱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我羡慕渴想你的院宇</a:t>
            </a:r>
          </a:p>
        </p:txBody>
      </p:sp>
    </p:spTree>
    <p:extLst>
      <p:ext uri="{BB962C8B-B14F-4D97-AF65-F5344CB8AC3E}">
        <p14:creationId xmlns:p14="http://schemas.microsoft.com/office/powerpoint/2010/main" val="1152492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6021388"/>
            <a:ext cx="12192000" cy="836612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渴慕耶和华的院宇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tx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我的心肠我的肉体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向永生神呼吁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万军之耶和华</a:t>
            </a:r>
          </a:p>
        </p:txBody>
      </p:sp>
    </p:spTree>
    <p:extLst>
      <p:ext uri="{BB962C8B-B14F-4D97-AF65-F5344CB8AC3E}">
        <p14:creationId xmlns:p14="http://schemas.microsoft.com/office/powerpoint/2010/main" val="186711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6021388"/>
            <a:ext cx="12192000" cy="836612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渴慕耶和华的院宇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tx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我的王　我的神啊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在你祭坛那里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才能找到安息之所</a:t>
            </a:r>
          </a:p>
        </p:txBody>
      </p:sp>
    </p:spTree>
    <p:extLst>
      <p:ext uri="{BB962C8B-B14F-4D97-AF65-F5344CB8AC3E}">
        <p14:creationId xmlns:p14="http://schemas.microsoft.com/office/powerpoint/2010/main" val="148440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6021388"/>
            <a:ext cx="12192000" cy="836612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渴慕耶和华的院宇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tx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如此住在你殿中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是有福的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哈利路亚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哈利路亚</a:t>
            </a:r>
          </a:p>
        </p:txBody>
      </p:sp>
    </p:spTree>
    <p:extLst>
      <p:ext uri="{BB962C8B-B14F-4D97-AF65-F5344CB8AC3E}">
        <p14:creationId xmlns:p14="http://schemas.microsoft.com/office/powerpoint/2010/main" val="4256212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5DC99-12A2-4839-9637-1853247530A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935814" name="Picture 6" descr="8p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93581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</a:p>
        </p:txBody>
      </p:sp>
      <p:sp>
        <p:nvSpPr>
          <p:cNvPr id="2935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517232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开我的眼睛　让我看见你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你荣美彰显吸引我心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开我的耳朵　让我听见你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每句话都让我更爱你</a:t>
            </a:r>
          </a:p>
        </p:txBody>
      </p:sp>
    </p:spTree>
    <p:extLst>
      <p:ext uri="{BB962C8B-B14F-4D97-AF65-F5344CB8AC3E}">
        <p14:creationId xmlns:p14="http://schemas.microsoft.com/office/powerpoint/2010/main" val="2341859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5DC99-12A2-4839-9637-1853247530A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935814" name="Picture 6" descr="8p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93581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</a:p>
        </p:txBody>
      </p:sp>
      <p:sp>
        <p:nvSpPr>
          <p:cNvPr id="2935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517232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活着为要全心来爱你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俯伏在你荣耀中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你的荣美　无人能及</a:t>
            </a:r>
          </a:p>
        </p:txBody>
      </p:sp>
    </p:spTree>
    <p:extLst>
      <p:ext uri="{BB962C8B-B14F-4D97-AF65-F5344CB8AC3E}">
        <p14:creationId xmlns:p14="http://schemas.microsoft.com/office/powerpoint/2010/main" val="381738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5DC99-12A2-4839-9637-1853247530A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935814" name="Picture 6" descr="8p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93581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</a:p>
        </p:txBody>
      </p:sp>
      <p:sp>
        <p:nvSpPr>
          <p:cNvPr id="2935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517232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活着为要全心来爱你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永远住在你殿中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昔在今在永在的主　我爱你</a:t>
            </a:r>
          </a:p>
        </p:txBody>
      </p:sp>
    </p:spTree>
    <p:extLst>
      <p:ext uri="{BB962C8B-B14F-4D97-AF65-F5344CB8AC3E}">
        <p14:creationId xmlns:p14="http://schemas.microsoft.com/office/powerpoint/2010/main" val="1582309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5DC99-12A2-4839-9637-1853247530A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935814" name="Picture 6" descr="8p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93581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</a:p>
        </p:txBody>
      </p:sp>
      <p:sp>
        <p:nvSpPr>
          <p:cNvPr id="2935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517232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喔　我爱你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喔　全心敬拜你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日夜不停歌唱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哈利路亚　我爱你</a:t>
            </a:r>
          </a:p>
        </p:txBody>
      </p:sp>
    </p:spTree>
    <p:extLst>
      <p:ext uri="{BB962C8B-B14F-4D97-AF65-F5344CB8AC3E}">
        <p14:creationId xmlns:p14="http://schemas.microsoft.com/office/powerpoint/2010/main" val="4131532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5DC99-12A2-4839-9637-1853247530A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935814" name="Picture 6" descr="8p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93581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活着为要敬拜你</a:t>
            </a:r>
          </a:p>
        </p:txBody>
      </p:sp>
      <p:sp>
        <p:nvSpPr>
          <p:cNvPr id="2935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517232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喔　我爱你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喔　全心敬拜你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日夜不停歌唱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哈利路亚　我爱你　我爱你</a:t>
            </a:r>
          </a:p>
        </p:txBody>
      </p:sp>
    </p:spTree>
    <p:extLst>
      <p:ext uri="{BB962C8B-B14F-4D97-AF65-F5344CB8AC3E}">
        <p14:creationId xmlns:p14="http://schemas.microsoft.com/office/powerpoint/2010/main" val="409566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02407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3657" y="1212826"/>
            <a:ext cx="10414239" cy="5526301"/>
          </a:xfrm>
        </p:spPr>
        <p:txBody>
          <a:bodyPr numCol="2">
            <a:no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普天下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向耶和华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欢呼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乐意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华，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向他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歌唱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当晓得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耶和华是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我们是他造的，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也是属他的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;</a:t>
            </a: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我们是他的民，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他草场的羊。 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4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当称谢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进入他的门，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当赞美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进入他的院。   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当感谢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他，称颂他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的名！  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5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因为耶和华本为善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;    </a:t>
            </a: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他的慈爱存到永远，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ts val="4000"/>
              </a:lnSpc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他的信实直到万代。</a:t>
            </a:r>
            <a:endParaRPr lang="zh-CN" altLang="en-US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00519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敬拜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者的心 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—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討主喜悅的敬拜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045934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大卫说：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有一件事，我曾求耶和华，我仍要寻求：就是一生一世住在耶和华的殿中，瞻仰他的荣美，在他的殿里求问。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27:4)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一颗敬拜者的心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，是大卫之所以能成为合神心意的人之原因。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在敬拜中将自己全然献上，渴慕在主荣耀的同在里，明白主的心，讨主喜悦！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977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035095877"/>
          <p:cNvPicPr>
            <a:picLocks noChangeAspect="1" noChangeArrowheads="1"/>
          </p:cNvPicPr>
          <p:nvPr/>
        </p:nvPicPr>
        <p:blipFill>
          <a:blip r:embed="rId3" cstate="print">
            <a:lum bright="-18000" contrast="-4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125942" y="6021388"/>
            <a:ext cx="11184466" cy="836612"/>
          </a:xfrm>
          <a:effectLst>
            <a:outerShdw dist="28398" dir="1593903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一生一世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63500" dir="2212194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耶和华是我的亮光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耶和华是我的拯救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耶和华是我性命的保障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我还惧谁呢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035095877"/>
          <p:cNvPicPr>
            <a:picLocks noChangeAspect="1" noChangeArrowheads="1"/>
          </p:cNvPicPr>
          <p:nvPr/>
        </p:nvPicPr>
        <p:blipFill>
          <a:blip r:embed="rId3" cstate="print">
            <a:lum bright="-18000" contrast="-4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25942" y="6021388"/>
            <a:ext cx="11184466" cy="836612"/>
          </a:xfrm>
          <a:effectLst>
            <a:outerShdw dist="28398" dir="1593903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一生一世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63500" dir="2212194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耶和华是我的盾牌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耶和华是我的高台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耶和华是我性命的保障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我还惧谁呢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1035095877"/>
          <p:cNvPicPr>
            <a:picLocks noChangeAspect="1" noChangeArrowheads="1"/>
          </p:cNvPicPr>
          <p:nvPr/>
        </p:nvPicPr>
        <p:blipFill>
          <a:blip r:embed="rId3" cstate="print">
            <a:lum bright="-18000" contrast="-4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125942" y="6021388"/>
            <a:ext cx="11184466" cy="836612"/>
          </a:xfrm>
          <a:effectLst>
            <a:outerShdw dist="28398" dir="1593903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一生一世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63500" dir="2212194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有一件事我曾寻求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我仍要寻求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就是一生一世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住在耶和华的殿中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瞻仰祂荣美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035095877"/>
          <p:cNvPicPr>
            <a:picLocks noChangeAspect="1" noChangeArrowheads="1"/>
          </p:cNvPicPr>
          <p:nvPr/>
        </p:nvPicPr>
        <p:blipFill>
          <a:blip r:embed="rId3" cstate="print">
            <a:lum bright="-18000" contrast="-4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125942" y="6021388"/>
            <a:ext cx="11184466" cy="836612"/>
          </a:xfrm>
          <a:effectLst>
            <a:outerShdw dist="28398" dir="1593903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一生一世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63500" dir="2212194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有一件事我曾寻求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我仍要寻求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就是一生一世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住在耶和华的殿中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寻求祂的面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035095877"/>
          <p:cNvPicPr>
            <a:picLocks noChangeAspect="1" noChangeArrowheads="1"/>
          </p:cNvPicPr>
          <p:nvPr/>
        </p:nvPicPr>
        <p:blipFill>
          <a:blip r:embed="rId3" cstate="print">
            <a:lum bright="-18000" contrast="-42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125942" y="6021388"/>
            <a:ext cx="11184466" cy="836612"/>
          </a:xfrm>
          <a:effectLst>
            <a:outerShdw dist="28398" dir="1593903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一生一世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63500" dir="2212194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有一件事我曾寻求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我仍要寻求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就是一生一世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住在耶和华的殿中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chemeClr val="bg1"/>
                </a:solidFill>
                <a:ea typeface="標楷體" pitchFamily="65" charset="-120"/>
              </a:rPr>
              <a:t>寻求你的面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9B9FDA-0952-476D-98DB-478A72B84DD2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748423" name="Picture 7" descr="219_med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74841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在你荣耀中</a:t>
            </a:r>
          </a:p>
        </p:txBody>
      </p:sp>
      <p:sp>
        <p:nvSpPr>
          <p:cNvPr id="27484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无论我往哪里去</a:t>
            </a:r>
            <a:endParaRPr lang="en-US" altLang="zh-TW" sz="60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求你与我同行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因你的同在</a:t>
            </a:r>
            <a:endParaRPr lang="en-US" altLang="zh-TW" sz="60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是我蒙恩的确据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9B9FDA-0952-476D-98DB-478A72B84DD2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748423" name="Picture 7" descr="219_med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74841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在你荣耀中</a:t>
            </a:r>
          </a:p>
        </p:txBody>
      </p:sp>
      <p:sp>
        <p:nvSpPr>
          <p:cNvPr id="27484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即使我身在旷野</a:t>
            </a:r>
            <a:endParaRPr lang="en-US" altLang="zh-TW" sz="60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只要得见你面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有你的同在</a:t>
            </a:r>
            <a:endParaRPr lang="en-US" altLang="zh-TW" sz="60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在黑暗中我得见光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5A3149-4795-4A25-9EA5-8CEFFA349896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828290" name="Picture 2" descr="219_med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82829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在你荣耀中</a:t>
            </a:r>
          </a:p>
        </p:txBody>
      </p:sp>
      <p:sp>
        <p:nvSpPr>
          <p:cNvPr id="2828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在你荣耀中　在你荣耀中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所有的一切不再重要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转眼已成空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5A3149-4795-4A25-9EA5-8CEFFA349896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2828290" name="Picture 2" descr="219_med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828291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tx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chemeClr val="bg1"/>
                </a:solidFill>
                <a:ea typeface="標楷體" pitchFamily="65" charset="-120"/>
              </a:rPr>
              <a:t>在你荣耀中</a:t>
            </a:r>
          </a:p>
        </p:txBody>
      </p:sp>
      <p:sp>
        <p:nvSpPr>
          <p:cNvPr id="2828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我别无所求　我别无所求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只愿你同在　永远停留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C290B8-F9DA-4F98-8C8F-12F02496D640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229718" name="Picture 22" descr="on-cross"/>
          <p:cNvPicPr>
            <a:picLocks noChangeAspect="1" noChangeArrowheads="1"/>
          </p:cNvPicPr>
          <p:nvPr/>
        </p:nvPicPr>
        <p:blipFill>
          <a:blip r:embed="rId3" cstate="print">
            <a:lum bright="46000" contrast="-52000"/>
          </a:blip>
          <a:srcRect/>
          <a:stretch>
            <a:fillRect/>
          </a:stretch>
        </p:blipFill>
        <p:spPr bwMode="auto">
          <a:xfrm flipH="1">
            <a:off x="0" y="0"/>
            <a:ext cx="12192000" cy="6853238"/>
          </a:xfrm>
          <a:prstGeom prst="rect">
            <a:avLst/>
          </a:prstGeom>
          <a:noFill/>
        </p:spPr>
      </p:pic>
      <p:sp>
        <p:nvSpPr>
          <p:cNvPr id="32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谢谢你</a:t>
            </a:r>
          </a:p>
        </p:txBody>
      </p:sp>
      <p:sp>
        <p:nvSpPr>
          <p:cNvPr id="32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733256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我能用什么报答你恩典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世上的一切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无法换取你的爱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白白地得来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无止尽赦免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尽在宝血和十架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47EF-40F0-45B5-9BF3-C5E968287288}" type="slidenum">
              <a:rPr lang="en-US" altLang="zh-TW"/>
              <a:pPr/>
              <a:t>30</a:t>
            </a:fld>
            <a:endParaRPr lang="en-US" altLang="zh-TW" dirty="0"/>
          </a:p>
        </p:txBody>
      </p:sp>
      <p:pic>
        <p:nvPicPr>
          <p:cNvPr id="3266562" name="Picture 2" descr="heavenly-harpist-main"/>
          <p:cNvPicPr>
            <a:picLocks noChangeAspect="1" noChangeArrowheads="1"/>
          </p:cNvPicPr>
          <p:nvPr/>
        </p:nvPicPr>
        <p:blipFill>
          <a:blip r:embed="rId3" cstate="print">
            <a:lum bright="16000" contrast="-34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266563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53882" dir="2700000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我愿触动你心弦</a:t>
            </a:r>
          </a:p>
        </p:txBody>
      </p:sp>
      <p:sp>
        <p:nvSpPr>
          <p:cNvPr id="32665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8418" y="17267"/>
            <a:ext cx="11976654" cy="3105346"/>
          </a:xfrm>
          <a:solidFill>
            <a:srgbClr val="EAEAEA">
              <a:alpha val="50196"/>
            </a:srgbClr>
          </a:solidFill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4800" b="1" dirty="0">
                <a:solidFill>
                  <a:srgbClr val="FF0000"/>
                </a:solidFill>
                <a:ea typeface="標楷體" pitchFamily="65" charset="-120"/>
              </a:rPr>
              <a:t>每当我来到主你宝座前 </a:t>
            </a:r>
            <a:endParaRPr lang="en-US" altLang="zh-CN" sz="48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4800" b="1" dirty="0">
                <a:solidFill>
                  <a:srgbClr val="FF0000"/>
                </a:solidFill>
                <a:ea typeface="標楷體" pitchFamily="65" charset="-120"/>
              </a:rPr>
              <a:t>我心我灵向你俯伏敬拜 </a:t>
            </a:r>
            <a:endParaRPr lang="en-US" altLang="zh-CN" sz="48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4800" b="1" dirty="0">
                <a:solidFill>
                  <a:srgbClr val="FF0000"/>
                </a:solidFill>
                <a:ea typeface="標楷體" pitchFamily="65" charset="-120"/>
              </a:rPr>
              <a:t>再次将主权交托全能神 </a:t>
            </a:r>
            <a:endParaRPr lang="en-US" altLang="zh-CN" sz="48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4800" b="1" dirty="0">
                <a:solidFill>
                  <a:srgbClr val="FF0000"/>
                </a:solidFill>
                <a:ea typeface="標楷體" pitchFamily="65" charset="-120"/>
              </a:rPr>
              <a:t>恳求你心意向我显明</a:t>
            </a:r>
            <a:endParaRPr lang="zh-TW" altLang="en-US" sz="4800" b="1" dirty="0">
              <a:solidFill>
                <a:srgbClr val="FF000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55983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47EF-40F0-45B5-9BF3-C5E968287288}" type="slidenum">
              <a:rPr lang="en-US" altLang="zh-TW"/>
              <a:pPr/>
              <a:t>31</a:t>
            </a:fld>
            <a:endParaRPr lang="en-US" altLang="zh-TW" dirty="0"/>
          </a:p>
        </p:txBody>
      </p:sp>
      <p:pic>
        <p:nvPicPr>
          <p:cNvPr id="3266562" name="Picture 2" descr="heavenly-harpist-main"/>
          <p:cNvPicPr>
            <a:picLocks noChangeAspect="1" noChangeArrowheads="1"/>
          </p:cNvPicPr>
          <p:nvPr/>
        </p:nvPicPr>
        <p:blipFill>
          <a:blip r:embed="rId3" cstate="print">
            <a:lum bright="16000" contrast="-34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266563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53882" dir="2700000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我愿触动你心弦</a:t>
            </a:r>
          </a:p>
        </p:txBody>
      </p:sp>
      <p:sp>
        <p:nvSpPr>
          <p:cNvPr id="32665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8418" y="53625"/>
            <a:ext cx="11976654" cy="4950551"/>
          </a:xfrm>
          <a:solidFill>
            <a:srgbClr val="EAEAEA">
              <a:alpha val="50196"/>
            </a:srgbClr>
          </a:solidFill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我愿触动你心弦</a:t>
            </a:r>
            <a:r>
              <a:rPr lang="zh-TW" altLang="en-US" sz="5200" b="1" dirty="0">
                <a:solidFill>
                  <a:srgbClr val="FF0000"/>
                </a:solidFill>
                <a:ea typeface="標楷體" pitchFamily="65" charset="-120"/>
              </a:rPr>
              <a:t>　</a:t>
            </a: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全心讨你喜悦</a:t>
            </a:r>
            <a:endParaRPr lang="en-US" altLang="zh-CN" sz="52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我要举起双手</a:t>
            </a:r>
            <a:r>
              <a:rPr lang="zh-TW" altLang="en-US" sz="5200" b="1" dirty="0">
                <a:solidFill>
                  <a:srgbClr val="FF0000"/>
                </a:solidFill>
                <a:ea typeface="標楷體" pitchFamily="65" charset="-120"/>
              </a:rPr>
              <a:t>　</a:t>
            </a: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降服于你 </a:t>
            </a:r>
            <a:endParaRPr lang="en-US" altLang="zh-CN" sz="52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贴近你的胸怀</a:t>
            </a:r>
            <a:endParaRPr lang="en-US" altLang="zh-CN" sz="52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我愿触动你心弦</a:t>
            </a:r>
            <a:r>
              <a:rPr lang="zh-TW" altLang="en-US" sz="5200" b="1" dirty="0">
                <a:solidFill>
                  <a:srgbClr val="FF0000"/>
                </a:solidFill>
                <a:ea typeface="標楷體" pitchFamily="65" charset="-120"/>
              </a:rPr>
              <a:t>　</a:t>
            </a: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全心讨你喜悦</a:t>
            </a:r>
            <a:endParaRPr lang="en-US" altLang="zh-CN" sz="52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我主我的神</a:t>
            </a:r>
            <a:r>
              <a:rPr lang="zh-TW" altLang="en-US" sz="5200" b="1" dirty="0">
                <a:solidFill>
                  <a:srgbClr val="FF0000"/>
                </a:solidFill>
                <a:ea typeface="標楷體" pitchFamily="65" charset="-120"/>
              </a:rPr>
              <a:t>　</a:t>
            </a: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求夺我心意 </a:t>
            </a:r>
            <a:endParaRPr lang="en-US" altLang="zh-CN" sz="52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5200" b="1" dirty="0">
                <a:solidFill>
                  <a:srgbClr val="FF0000"/>
                </a:solidFill>
                <a:ea typeface="標楷體" pitchFamily="65" charset="-120"/>
              </a:rPr>
              <a:t>完全属于你</a:t>
            </a:r>
            <a:endParaRPr lang="zh-TW" altLang="en-US" sz="52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zh-TW" altLang="en-US" sz="5400" b="1" dirty="0">
              <a:solidFill>
                <a:srgbClr val="FF000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489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C290B8-F9DA-4F98-8C8F-12F02496D640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229718" name="Picture 22" descr="on-cross"/>
          <p:cNvPicPr>
            <a:picLocks noChangeAspect="1" noChangeArrowheads="1"/>
          </p:cNvPicPr>
          <p:nvPr/>
        </p:nvPicPr>
        <p:blipFill>
          <a:blip r:embed="rId3" cstate="print">
            <a:lum bright="46000" contrast="-52000"/>
          </a:blip>
          <a:srcRect/>
          <a:stretch>
            <a:fillRect/>
          </a:stretch>
        </p:blipFill>
        <p:spPr bwMode="auto">
          <a:xfrm flipH="1">
            <a:off x="0" y="0"/>
            <a:ext cx="12192000" cy="6853238"/>
          </a:xfrm>
          <a:prstGeom prst="rect">
            <a:avLst/>
          </a:prstGeom>
          <a:noFill/>
        </p:spPr>
      </p:pic>
      <p:sp>
        <p:nvSpPr>
          <p:cNvPr id="32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谢谢你</a:t>
            </a:r>
          </a:p>
        </p:txBody>
      </p:sp>
      <p:sp>
        <p:nvSpPr>
          <p:cNvPr id="32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733256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谢谢你洗净我的罪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谢谢你医治我伤悲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谢谢你擦干我的眼泪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挪去后悔</a:t>
            </a:r>
            <a:endParaRPr lang="en-US" altLang="zh-TW" sz="5400" b="1" dirty="0">
              <a:solidFill>
                <a:srgbClr val="FF0000"/>
              </a:solidFill>
              <a:ea typeface="標楷體" pitchFamily="65" charset="-12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释放我的缠累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C290B8-F9DA-4F98-8C8F-12F02496D640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229718" name="Picture 22" descr="on-cross"/>
          <p:cNvPicPr>
            <a:picLocks noChangeAspect="1" noChangeArrowheads="1"/>
          </p:cNvPicPr>
          <p:nvPr/>
        </p:nvPicPr>
        <p:blipFill>
          <a:blip r:embed="rId3" cstate="print">
            <a:lum bright="46000" contrast="-52000"/>
          </a:blip>
          <a:srcRect/>
          <a:stretch>
            <a:fillRect/>
          </a:stretch>
        </p:blipFill>
        <p:spPr bwMode="auto">
          <a:xfrm flipH="1">
            <a:off x="0" y="0"/>
            <a:ext cx="12192000" cy="6853238"/>
          </a:xfrm>
          <a:prstGeom prst="rect">
            <a:avLst/>
          </a:prstGeom>
          <a:noFill/>
        </p:spPr>
      </p:pic>
      <p:sp>
        <p:nvSpPr>
          <p:cNvPr id="32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谢谢你</a:t>
            </a:r>
          </a:p>
        </p:txBody>
      </p:sp>
      <p:sp>
        <p:nvSpPr>
          <p:cNvPr id="32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733256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我能用什么报答你恩典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世上的一切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无法换取你的爱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白白地得来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无止尽赦免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尽在宝血和十架</a:t>
            </a:r>
          </a:p>
        </p:txBody>
      </p:sp>
    </p:spTree>
    <p:extLst>
      <p:ext uri="{BB962C8B-B14F-4D97-AF65-F5344CB8AC3E}">
        <p14:creationId xmlns:p14="http://schemas.microsoft.com/office/powerpoint/2010/main" val="319168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C290B8-F9DA-4F98-8C8F-12F02496D640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229718" name="Picture 22" descr="on-cross"/>
          <p:cNvPicPr>
            <a:picLocks noChangeAspect="1" noChangeArrowheads="1"/>
          </p:cNvPicPr>
          <p:nvPr/>
        </p:nvPicPr>
        <p:blipFill>
          <a:blip r:embed="rId3" cstate="print">
            <a:lum bright="46000" contrast="-52000"/>
          </a:blip>
          <a:srcRect/>
          <a:stretch>
            <a:fillRect/>
          </a:stretch>
        </p:blipFill>
        <p:spPr bwMode="auto">
          <a:xfrm flipH="1">
            <a:off x="0" y="0"/>
            <a:ext cx="12192000" cy="6853238"/>
          </a:xfrm>
          <a:prstGeom prst="rect">
            <a:avLst/>
          </a:prstGeom>
          <a:noFill/>
        </p:spPr>
      </p:pic>
      <p:sp>
        <p:nvSpPr>
          <p:cNvPr id="32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谢谢你</a:t>
            </a:r>
          </a:p>
        </p:txBody>
      </p:sp>
      <p:sp>
        <p:nvSpPr>
          <p:cNvPr id="32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5733256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谢谢你洗净我的罪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谢谢你医治我伤悲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谢谢你用生命将我赎回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我是天父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zh-TW" altLang="en-US" sz="5400" b="1" dirty="0">
                <a:solidFill>
                  <a:srgbClr val="FF0000"/>
                </a:solidFill>
                <a:ea typeface="標楷體" pitchFamily="65" charset="-120"/>
              </a:rPr>
              <a:t>永远最爱宝贝</a:t>
            </a:r>
          </a:p>
        </p:txBody>
      </p:sp>
    </p:spTree>
    <p:extLst>
      <p:ext uri="{BB962C8B-B14F-4D97-AF65-F5344CB8AC3E}">
        <p14:creationId xmlns:p14="http://schemas.microsoft.com/office/powerpoint/2010/main" val="2721438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0845ED-C763-44D0-ABD7-6B0A281A69AE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229723" name="Picture 27" descr="1172295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2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我的心你要称颂耶和华</a:t>
            </a:r>
          </a:p>
        </p:txBody>
      </p:sp>
      <p:sp>
        <p:nvSpPr>
          <p:cNvPr id="32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我的心　你要称颂耶和华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不可忘记祂的恩惠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祂赦免你一切过犯罪孽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医治你疾病复原</a:t>
            </a:r>
          </a:p>
        </p:txBody>
      </p:sp>
    </p:spTree>
    <p:extLst>
      <p:ext uri="{BB962C8B-B14F-4D97-AF65-F5344CB8AC3E}">
        <p14:creationId xmlns:p14="http://schemas.microsoft.com/office/powerpoint/2010/main" val="802039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9FCD8C-8863-410C-939E-13A6BAA8276F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684354" name="Picture 2" descr="1172295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684355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我的心你要称颂耶和华</a:t>
            </a:r>
          </a:p>
        </p:txBody>
      </p:sp>
      <p:sp>
        <p:nvSpPr>
          <p:cNvPr id="36843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我的心　你要称颂耶和华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不可忘记祂的恩惠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祂以仁爱慈悲为你冠冕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为受屈的人伸冤</a:t>
            </a:r>
          </a:p>
        </p:txBody>
      </p:sp>
    </p:spTree>
    <p:extLst>
      <p:ext uri="{BB962C8B-B14F-4D97-AF65-F5344CB8AC3E}">
        <p14:creationId xmlns:p14="http://schemas.microsoft.com/office/powerpoint/2010/main" val="887319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0532AB-A843-4F4E-8ADE-C776C91B5B4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  <p:pic>
        <p:nvPicPr>
          <p:cNvPr id="3686402" name="Picture 2" descr="1172295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686403" name="Rectangle 3"/>
          <p:cNvSpPr>
            <a:spLocks noGrp="1" noChangeArrowheads="1"/>
          </p:cNvSpPr>
          <p:nvPr>
            <p:ph type="title"/>
          </p:nvPr>
        </p:nvSpPr>
        <p:spPr>
          <a:xfrm>
            <a:off x="137849" y="6021388"/>
            <a:ext cx="11089218" cy="836612"/>
          </a:xfrm>
          <a:effectLst>
            <a:outerShdw dist="45791" dir="2021404" algn="ctr" rotWithShape="0">
              <a:schemeClr val="bg1"/>
            </a:outerShdw>
          </a:effectLst>
        </p:spPr>
        <p:txBody>
          <a:bodyPr/>
          <a:lstStyle/>
          <a:p>
            <a:pPr algn="r"/>
            <a:r>
              <a:rPr lang="zh-TW" altLang="en-US" sz="2800" b="1" dirty="0">
                <a:solidFill>
                  <a:srgbClr val="FF0000"/>
                </a:solidFill>
                <a:ea typeface="標楷體" pitchFamily="65" charset="-120"/>
              </a:rPr>
              <a:t>我的心你要称颂耶和华</a:t>
            </a:r>
          </a:p>
        </p:txBody>
      </p:sp>
      <p:sp>
        <p:nvSpPr>
          <p:cNvPr id="3686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858000"/>
          </a:xfrm>
          <a:effectLst>
            <a:outerShdw dist="56796" dir="1593903" algn="ctr" rotWithShape="0">
              <a:schemeClr val="bg1"/>
            </a:outerShdw>
          </a:effectLst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天离地有何等的高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祂的慈爱也何等的深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东离西有多么的远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6000" b="1" dirty="0">
                <a:solidFill>
                  <a:srgbClr val="FF0000"/>
                </a:solidFill>
                <a:ea typeface="標楷體" pitchFamily="65" charset="-120"/>
              </a:rPr>
              <a:t>祂使我的过犯也离我多远</a:t>
            </a:r>
          </a:p>
        </p:txBody>
      </p:sp>
    </p:spTree>
    <p:extLst>
      <p:ext uri="{BB962C8B-B14F-4D97-AF65-F5344CB8AC3E}">
        <p14:creationId xmlns:p14="http://schemas.microsoft.com/office/powerpoint/2010/main" val="90617492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1348</Words>
  <Application>Microsoft Office PowerPoint</Application>
  <PresentationFormat>寬螢幕</PresentationFormat>
  <Paragraphs>220</Paragraphs>
  <Slides>31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31</vt:i4>
      </vt:variant>
    </vt:vector>
  </HeadingPairs>
  <TitlesOfParts>
    <vt:vector size="40" baseType="lpstr">
      <vt:lpstr>標楷體</vt:lpstr>
      <vt:lpstr>Arial</vt:lpstr>
      <vt:lpstr>Calibri</vt:lpstr>
      <vt:lpstr>Century Gothic</vt:lpstr>
      <vt:lpstr>Trebuchet MS</vt:lpstr>
      <vt:lpstr>Wingdings 3</vt:lpstr>
      <vt:lpstr>多面向</vt:lpstr>
      <vt:lpstr>1_預設簡報設計</vt:lpstr>
      <vt:lpstr>預設簡報設計</vt:lpstr>
      <vt:lpstr>「出世为圣，入世为王」的生命 (第廿八讲)</vt:lpstr>
      <vt:lpstr>【诗篇100篇】</vt:lpstr>
      <vt:lpstr>谢谢你</vt:lpstr>
      <vt:lpstr>谢谢你</vt:lpstr>
      <vt:lpstr>谢谢你</vt:lpstr>
      <vt:lpstr>谢谢你</vt:lpstr>
      <vt:lpstr>我的心你要称颂耶和华</vt:lpstr>
      <vt:lpstr>我的心你要称颂耶和华</vt:lpstr>
      <vt:lpstr>我的心你要称颂耶和华</vt:lpstr>
      <vt:lpstr>我的心你要称颂耶和华</vt:lpstr>
      <vt:lpstr>渴慕耶和华的院宇</vt:lpstr>
      <vt:lpstr>渴慕耶和华的院宇</vt:lpstr>
      <vt:lpstr>渴慕耶和华的院宇</vt:lpstr>
      <vt:lpstr>渴慕耶和华的院宇</vt:lpstr>
      <vt:lpstr>活着为要敬拜你</vt:lpstr>
      <vt:lpstr>活着为要敬拜你</vt:lpstr>
      <vt:lpstr>活着为要敬拜你</vt:lpstr>
      <vt:lpstr>活着为要敬拜你</vt:lpstr>
      <vt:lpstr>活着为要敬拜你</vt:lpstr>
      <vt:lpstr>敬拜者的心 — 討主喜悅的敬拜</vt:lpstr>
      <vt:lpstr>一生一世</vt:lpstr>
      <vt:lpstr>一生一世</vt:lpstr>
      <vt:lpstr>一生一世</vt:lpstr>
      <vt:lpstr>一生一世</vt:lpstr>
      <vt:lpstr>一生一世</vt:lpstr>
      <vt:lpstr>在你荣耀中</vt:lpstr>
      <vt:lpstr>在你荣耀中</vt:lpstr>
      <vt:lpstr>在你荣耀中</vt:lpstr>
      <vt:lpstr>在你荣耀中</vt:lpstr>
      <vt:lpstr>我愿触动你心弦</vt:lpstr>
      <vt:lpstr>我愿触动你心弦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(第廿七讲)</dc:title>
  <dc:creator>sun kwong wong</dc:creator>
  <cp:lastModifiedBy>theo_nissi theo_nissi</cp:lastModifiedBy>
  <cp:revision>21</cp:revision>
  <dcterms:created xsi:type="dcterms:W3CDTF">2024-07-04T14:00:22Z</dcterms:created>
  <dcterms:modified xsi:type="dcterms:W3CDTF">2024-07-18T11:38:33Z</dcterms:modified>
</cp:coreProperties>
</file>