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2" r:id="rId2"/>
    <p:sldId id="274" r:id="rId3"/>
    <p:sldId id="275" r:id="rId4"/>
    <p:sldId id="279" r:id="rId5"/>
    <p:sldId id="277" r:id="rId6"/>
    <p:sldId id="278" r:id="rId7"/>
    <p:sldId id="28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FC940-B6BC-4771-82C5-3D2E63C874C1}" type="datetimeFigureOut">
              <a:rPr lang="zh-TW" altLang="en-US" smtClean="0"/>
              <a:t>2024/1/11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D7ECB-0C97-4FA5-9378-231960350B14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089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7093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552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82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848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9792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663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5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7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8447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20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4702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129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976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95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88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2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3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46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06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46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77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22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50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97" y="214686"/>
            <a:ext cx="9415555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题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出世为圣，入世为王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」第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680009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面对公开考试，面对商业竞标，面对工作面试，我们这时都有过这种面对巨人的无助经验。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勇气并不是没有恐惧，乃是对抗恐惧，战胜恐惧。马克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吐温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大卫面对歌利亚时是怎样的勇敢？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歌利亚是像征我们生活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中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种危机？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突如期来的巨大威胁。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让人失去自信的威胁。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让人心生惧伯的威胁。</a:t>
            </a:r>
          </a:p>
        </p:txBody>
      </p:sp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末后王者生命的特质：大卫的勇敢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216950"/>
            <a:ext cx="9101170" cy="5510254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卫在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面对歌利亚时的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勇敢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大卫勇敢的来源：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小时候大卫的勇气，是天生的性格和被父亲信任而培养出来的。他是认识神，神是他的帮助者。但神并不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恩主和生命的主。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小时候的勇敢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来自心，面对的是大自然的动物，威胁来环境。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现在的勇敢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来自信仰，他有一颗爱神的心，威胁来自比魔鬼更麻烦的人类。</a:t>
            </a:r>
          </a:p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765398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大卫在面对歌利亚时的勇敢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216950"/>
            <a:ext cx="9101170" cy="5510254"/>
          </a:xfrm>
        </p:spPr>
        <p:txBody>
          <a:bodyPr>
            <a:no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勇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敢的来源：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面对巨人歌利亚时。他的勇敢来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自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爱神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的心。他喜欢神得荣耀。任何使神的荣耀受损的人和事，他都会全力去除掉。这是宗教狂热的年代，要证明自己的信心和对神的忠心。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大卫的另类的眼光，关心神的荣耀。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E84C22"/>
              </a:buClr>
            </a:pPr>
            <a:r>
              <a:rPr lang="en-US" altLang="zh-CN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从怒火而来</a:t>
            </a:r>
            <a:r>
              <a:rPr lang="zh-CN" altLang="en-US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。为神大发义怒。</a:t>
            </a:r>
          </a:p>
          <a:p>
            <a:pPr lvl="0">
              <a:buClr>
                <a:srgbClr val="E84C22"/>
              </a:buClr>
            </a:pPr>
            <a:r>
              <a:rPr lang="en-US" altLang="zh-CN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从经验而来</a:t>
            </a:r>
            <a:r>
              <a:rPr lang="zh-CN" altLang="en-US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。相信神的能力。</a:t>
            </a:r>
          </a:p>
          <a:p>
            <a:pPr lvl="0">
              <a:buClr>
                <a:srgbClr val="E84C22"/>
              </a:buClr>
            </a:pPr>
            <a:r>
              <a:rPr lang="en-US" altLang="zh-CN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从信念而来</a:t>
            </a:r>
            <a:r>
              <a:rPr lang="zh-CN" altLang="en-US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。相信神的信实。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333338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大卫在面对歌利亚时的勇敢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216950"/>
            <a:ext cx="9680009" cy="5510254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非利士人对大卫说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拿杖到我这里来，我岂是狗呢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利士人就指着自己的神咒诅大卫。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大卫对非利士人说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来攻击我，是靠着刀枪和铜戟；我来攻击你，是靠着万军之耶和华的名，就是你所怒骂带领以色列军队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的神。今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日耶和华必将你交在我手里。我必杀你，斩你的头，又将非利士军兵的尸首给空中的飞鸟、地上的野兽吃，使普天下的人都知道以色列中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有神；又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使这众人知道耶和华使人得胜，不是用刀用枪，因为争战的胜败全在乎耶和华。他必将你们交在我们手里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17:43,45-47)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58694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大卫在面对歌利亚时的勇敢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216950"/>
            <a:ext cx="9101170" cy="5510254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歌利亚是像征我们生活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中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种危机？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面对巨人的挑战，会产生怎样的心理压力呢？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是一个没有人看好你的挑战，令人心感孤单；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是一个力量差距极大的危机，令人心生恐惧；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是一个心中不能翻越的高山，令人心生绝望。</a:t>
            </a:r>
          </a:p>
          <a:p>
            <a:pPr marL="0" indent="0">
              <a:buNone/>
            </a:pP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在面对孤单、恐惧和绝望时，神如何赐大卫勇气去得胜呢？</a:t>
            </a:r>
          </a:p>
        </p:txBody>
      </p:sp>
    </p:spTree>
    <p:extLst>
      <p:ext uri="{BB962C8B-B14F-4D97-AF65-F5344CB8AC3E}">
        <p14:creationId xmlns:p14="http://schemas.microsoft.com/office/powerpoint/2010/main" val="199956133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大卫面对歌利亚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时是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怎样得胜的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216950"/>
            <a:ext cx="10303829" cy="5510254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面对巨人，先战胜内心的恐惧。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大卫如何战胜恐惧？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靠对神的认识和信心。知所信的是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！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相信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神必为我们争战。祂必与我同工。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然后按心中计划行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错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放下别人的意见和心中的恐惧。越怕死的人，死得越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快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冷静选择你的武器，重视、优化和善用自己手上的资源，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按当时圣灵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在心中的感动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把握时机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。让敌人轻视你，不要听敌人的话，免得因敌人的话动摇。</a:t>
            </a:r>
          </a:p>
          <a:p>
            <a:pPr marL="0" indent="0">
              <a:buNone/>
            </a:pP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377563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大卫面对歌利亚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时得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胜的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秘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诀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2" y="1216950"/>
            <a:ext cx="9923696" cy="5510254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这时需要的不是更多计划和方法，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乃是要做一个对的人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，与神对齐的人。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要寻找神在心中的指引，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勇敢面对，放弃自保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心态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不穿戴扫罗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盔革，不能有所保留，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立志不靠人力去争战，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定睛神所给的机会。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单纯相信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勇敢靠主就能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得胜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，因为祂是神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027159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1132</Words>
  <Application>Microsoft Office PowerPoint</Application>
  <PresentationFormat>Widescreen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专题:「出世为圣，入世为王」第三讲</vt:lpstr>
      <vt:lpstr>末后王者生命的特质：大卫的勇敢(二)</vt:lpstr>
      <vt:lpstr>大卫在面对歌利亚时的勇敢</vt:lpstr>
      <vt:lpstr>大卫在面对歌利亚时的勇敢</vt:lpstr>
      <vt:lpstr>大卫在面对歌利亚时的勇敢</vt:lpstr>
      <vt:lpstr>大卫面对歌利亚时是怎样得胜的？</vt:lpstr>
      <vt:lpstr>大卫面对歌利亚时得胜的秘诀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「出世为圣，入世为王」的生命(第三讲)</dc:title>
  <dc:creator>sun kwong wong</dc:creator>
  <cp:lastModifiedBy>SL CHAN</cp:lastModifiedBy>
  <cp:revision>10</cp:revision>
  <dcterms:created xsi:type="dcterms:W3CDTF">2023-12-21T11:02:35Z</dcterms:created>
  <dcterms:modified xsi:type="dcterms:W3CDTF">2024-01-10T17:17:11Z</dcterms:modified>
</cp:coreProperties>
</file>