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3" r:id="rId2"/>
    <p:sldId id="272" r:id="rId3"/>
    <p:sldId id="274" r:id="rId4"/>
    <p:sldId id="275" r:id="rId5"/>
    <p:sldId id="27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4FC6C-4549-41FD-B778-296F6A4DE41A}" type="datetimeFigureOut">
              <a:rPr lang="zh-TW" altLang="en-US" smtClean="0"/>
              <a:t>2024/1/11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393BC-37B5-4DC2-8D44-18CDB16948E4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68495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338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9011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753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3936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59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67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9385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041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6044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445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412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790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407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875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5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51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633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70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71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545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82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386" y="214686"/>
            <a:ext cx="9823267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题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出世为圣，入世为王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327671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末后王者生命的特质（三）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大卫王者生命的成长秘诀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要承受生命的赏赐，结出成功的果子，是要付代价的。要成功已经不容易，要别人认同甚至尊你为王，这个就要天时、地利、人和三者配合了。大卫是如何表现出这与众不同的一面呢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在旷野苦难时。</a:t>
            </a:r>
            <a:endParaRPr lang="zh-CN" altLang="en-US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800" b="1" dirty="0">
                <a:latin typeface="標楷體" pitchFamily="65" charset="-120"/>
                <a:ea typeface="標楷體" pitchFamily="65" charset="-120"/>
              </a:rPr>
              <a:t>大卫王者生命的成长秘诀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680009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大卫为何会被逼旷野逃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亡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因为对别人有威胁，无人会打一只死狗。大卫是做错了什么？威胁到别人。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大卫本来如日方中，是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以色列最受欢迎的英雄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扫罗王的女婿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王子约拿单的生死之交</a:t>
            </a: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787029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800" b="1" dirty="0">
                <a:latin typeface="標楷體" pitchFamily="65" charset="-120"/>
                <a:ea typeface="標楷體" pitchFamily="65" charset="-120"/>
              </a:rPr>
              <a:t>大卫王者生命的成长秘诀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680009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一夜之间成为叛徒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一无所有的原因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功高盖主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扫罗的嫉妒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对王位的威胁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627497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800" b="1" dirty="0">
                <a:latin typeface="標楷體" pitchFamily="65" charset="-120"/>
                <a:ea typeface="標楷體" pitchFamily="65" charset="-120"/>
              </a:rPr>
              <a:t>大卫王者生命的成长秘诀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680009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为何不为自己申冤？发动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内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战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为自己平反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因为不想自己人打自己人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为何不到外邦作将军？远离伤心地？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因为有神膏立他作王的应许</a:t>
            </a: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871402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800" b="1" dirty="0">
                <a:latin typeface="標楷體" pitchFamily="65" charset="-120"/>
                <a:ea typeface="標楷體" pitchFamily="65" charset="-120"/>
              </a:rPr>
              <a:t>大卫王者生命的成长秘诀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680009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成王要付的代价有三：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勇于承担使命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敢于牺牲献上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愿意忍受孤独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无论你想得的成就是什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么，在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你的成长道路上，这三个条件是必须的。</a:t>
            </a:r>
            <a:endParaRPr lang="en-US" altLang="zh-CN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245207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423</Words>
  <Application>Microsoft Office PowerPoint</Application>
  <PresentationFormat>Widescreen</PresentationFormat>
  <Paragraphs>34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专题:「出世为圣，入世为王」第四讲</vt:lpstr>
      <vt:lpstr>大卫王者生命的成长秘诀</vt:lpstr>
      <vt:lpstr>大卫王者生命的成长秘诀</vt:lpstr>
      <vt:lpstr>大卫王者生命的成长秘诀</vt:lpstr>
      <vt:lpstr>大卫王者生命的成长秘诀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「出世为圣，入世为王」的生命(第三讲)</dc:title>
  <dc:creator>sun kwong wong</dc:creator>
  <cp:lastModifiedBy>SL CHAN</cp:lastModifiedBy>
  <cp:revision>8</cp:revision>
  <dcterms:created xsi:type="dcterms:W3CDTF">2023-12-28T10:51:58Z</dcterms:created>
  <dcterms:modified xsi:type="dcterms:W3CDTF">2024-01-10T17:18:34Z</dcterms:modified>
</cp:coreProperties>
</file>