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70" r:id="rId3"/>
    <p:sldId id="271" r:id="rId4"/>
    <p:sldId id="272" r:id="rId5"/>
    <p:sldId id="273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345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365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0293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4234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333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7710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4764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63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978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047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63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543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394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08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6875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983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3860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「与神同在，与人同行」的人生（一）</a:t>
            </a:r>
            <a:endParaRPr lang="zh-TW" altLang="zh-TW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529764" cy="5373454"/>
          </a:xfrm>
        </p:spPr>
        <p:txBody>
          <a:bodyPr>
            <a:normAutofit fontScale="925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本季主题介绍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与神同在，与人同行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，是带着极大反差的生活。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与神同在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，是带着属天荣光与丰盛平安的生活。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与人同行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，是一种不断付出而无法回馈的生活。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成了肉身，住在我们中间，充充满满地有恩典有真理。我们也见过他的荣光，正是父独生子的荣光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1:14)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主耶稣是「享受父的爱，活出祂的爱。」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763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「与神同在，与人同行」的人生（一）</a:t>
            </a:r>
            <a:endParaRPr lang="zh-TW" altLang="zh-TW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472063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营造个人成功创业的土壤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作为一个普通底层人士，如何才能靠着神踏上青云路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改变命运的法则：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尊贵的客人，礼要送，心意要到，更要把握好每次服务的机会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懂得相人，敬人，真心待人，忠心做事。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426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营造个人成功创业的土壤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472063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成功有路：有好心态才有好果子。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忠于所讬，别人摸鱼，你抓鱼。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懂得尊重别人，才会被人尊重。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相信神的公平，贫富各有前因。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美国农村小子创业成功的故事。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享利福</a:t>
            </a:r>
            <a:r>
              <a:rPr lang="zh-TW" altLang="en-US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特 </a:t>
            </a:r>
            <a:r>
              <a:rPr lang="en-US" altLang="zh-TW" sz="40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福特汽车的创辧人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放下自卑，勇敢寻梦，把握时机。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18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营造个人成功创业的土壤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472063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犹太人的做人秘笈：</a:t>
            </a:r>
            <a:r>
              <a:rPr lang="en-US" altLang="zh-TW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箴言书</a:t>
            </a:r>
            <a:r>
              <a:rPr lang="en-US" altLang="zh-TW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的礼物为他开路，引他到高位的人面前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18:16)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不是叫你贿赂高位者，真心敬重。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看见办事殷勤的人吗？他必站在君王面前，必不站在下贱人面前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22:29)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要紧记个人的殷勤和忠心是成功之本。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640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如何赢取友谊及影响别人？</a:t>
            </a:r>
            <a:endParaRPr lang="zh-CN" altLang="en-US" sz="4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451591" cy="5373454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喜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爱清心的人因他嘴上的恩言，王必与他为友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22:11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清心的人有属天的智慧能为王解忧闷。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信心中的操练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送礼是尊荣对方，建立关系。做事殷勤是成功之本。心里安静能说造就人的恩言（安慰人的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智慧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话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），才是能踏上成功阶梯重要条件。愿这些都成为你成功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座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右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974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645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方正姚体</vt:lpstr>
      <vt:lpstr>华文新魏</vt:lpstr>
      <vt:lpstr>微軟正黑體</vt:lpstr>
      <vt:lpstr>標楷體</vt:lpstr>
      <vt:lpstr>Arial</vt:lpstr>
      <vt:lpstr>Century Gothic</vt:lpstr>
      <vt:lpstr>Trebuchet MS</vt:lpstr>
      <vt:lpstr>Wingdings 3</vt:lpstr>
      <vt:lpstr>平面</vt:lpstr>
      <vt:lpstr>「与神同在，与人同行」的人生（一）</vt:lpstr>
      <vt:lpstr>「与神同在，与人同行」的人生（一）</vt:lpstr>
      <vt:lpstr>营造个人成功创业的土壤</vt:lpstr>
      <vt:lpstr>营造个人成功创业的土壤</vt:lpstr>
      <vt:lpstr>如何赢取友谊及影响别人？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「与神同在，与人同行」的人生（一）</dc:title>
  <dc:creator>sun kwong wong</dc:creator>
  <cp:lastModifiedBy>SL CHAN</cp:lastModifiedBy>
  <cp:revision>4</cp:revision>
  <dcterms:created xsi:type="dcterms:W3CDTF">2024-09-05T11:02:26Z</dcterms:created>
  <dcterms:modified xsi:type="dcterms:W3CDTF">2024-09-06T15:40:37Z</dcterms:modified>
</cp:coreProperties>
</file>