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9" r:id="rId2"/>
    <p:sldId id="270" r:id="rId3"/>
    <p:sldId id="272" r:id="rId4"/>
    <p:sldId id="271" r:id="rId5"/>
    <p:sldId id="27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4228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119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1642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0498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2396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2382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5502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671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2745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2029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6197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9116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6446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2848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0653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0913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4116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</a:t>
            </a:r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zh-TW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1526"/>
            <a:ext cx="9909416" cy="5373454"/>
          </a:xfrm>
        </p:spPr>
        <p:txBody>
          <a:bodyPr>
            <a:normAutofit fontScale="925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住棚节再思：我与父原为一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今天是住棚节的第一天。神的帐幕在人间。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他名称为以马内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利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：必有童女怀孕生子；人要称他的名为以马内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利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马内利翻出来就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与我们同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1:23)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以马内利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犹太人的节日都是庆典。特别是住棚节，又名收藏节。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哀哭变为跳舞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768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住棚节</a:t>
            </a:r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的真义：预言一个未来的盼望</a:t>
            </a:r>
            <a:endParaRPr lang="zh-CN" altLang="en-US" sz="4300" b="1" dirty="0">
              <a:solidFill>
                <a:schemeClr val="accent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1" y="1401526"/>
            <a:ext cx="10139425" cy="5373454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我听见有大声音从宝座出来说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哪，　神的帐幕在人间。他要与人同住，他们要作他的子民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要亲自与他们同在，作他们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的神。神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要擦去他们一切的眼泪；不再有死亡，也不再有悲哀、哭号、疼痛，因为以前的事都过去了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宝座的说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哪，我将一切都更新了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又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要写上；因这些话是可信的，是真实的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启示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录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21:3-5)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5380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住棚节再思：我与父原为一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1526"/>
            <a:ext cx="9909416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耶稣是神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父啊，现在求你使我同你享荣耀，就是未有世界以先，我同你所有的荣耀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17:5)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人看见了我，就是看见了父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    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14:9)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主耶稣降世前己有神的荣耀，对你有何意义？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充满在这里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469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住棚节再思：我与父原为一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1" y="1401526"/>
            <a:ext cx="9909417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永远同在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的羊听我的声音，我也认识他们，他们也跟着我。我又赐给他们永生；他们永不灭亡，谁也不能从我手里把他们夺去。我父把羊赐给我，他比万有都大，谁也不能从我父手里把他们夺去。我与父原为一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10:27-30)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主所认识，认得主的声音，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这人永不灭亡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7531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住棚节再思：我与父原为一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1" y="1401526"/>
            <a:ext cx="10157897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光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耶稣对他们说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在你们中间还有不多的时候，应当趁着有光行走，免得黑暗临到你们；那在黑暗里行走的，不知道往何处去。你们应当趁着有光，信从这光，使你们成为光明之子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翰福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12:35-36)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我的一生在你手中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来就光，顺从这光，成为光明之子。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6964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683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「与神同在，与人同行」的人生（七）</vt:lpstr>
      <vt:lpstr>住棚节的真义：预言一个未来的盼望</vt:lpstr>
      <vt:lpstr>住棚节再思：我与父原为一</vt:lpstr>
      <vt:lpstr>住棚节再思：我与父原为一</vt:lpstr>
      <vt:lpstr>住棚节再思：我与父原为一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「与神同在，与人同行」的人生（七）</dc:title>
  <dc:creator>sun kwong wong</dc:creator>
  <cp:lastModifiedBy>SL CHAN</cp:lastModifiedBy>
  <cp:revision>4</cp:revision>
  <dcterms:created xsi:type="dcterms:W3CDTF">2024-10-17T10:40:04Z</dcterms:created>
  <dcterms:modified xsi:type="dcterms:W3CDTF">2024-10-17T17:11:21Z</dcterms:modified>
</cp:coreProperties>
</file>