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8" r:id="rId2"/>
    <p:sldId id="269" r:id="rId3"/>
    <p:sldId id="270" r:id="rId4"/>
    <p:sldId id="272" r:id="rId5"/>
    <p:sldId id="271" r:id="rId6"/>
    <p:sldId id="273" r:id="rId7"/>
    <p:sldId id="274" r:id="rId8"/>
    <p:sldId id="275" r:id="rId9"/>
    <p:sldId id="276" r:id="rId10"/>
    <p:sldId id="277" r:id="rId11"/>
    <p:sldId id="278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06" autoAdjust="0"/>
    <p:restoredTop sz="94660"/>
  </p:normalViewPr>
  <p:slideViewPr>
    <p:cSldViewPr snapToGrid="0">
      <p:cViewPr varScale="1">
        <p:scale>
          <a:sx n="83" d="100"/>
          <a:sy n="83" d="100"/>
        </p:scale>
        <p:origin x="64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994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标题和描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41932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带描述的引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22722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151933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言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614776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或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86922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90432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009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5940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3922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29594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89359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783975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6325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1440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94098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1028681-B038-4974-8C5D-66508B60FC52}" type="datetimeFigureOut">
              <a:rPr kumimoji="0" lang="zh-HK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20/9/2024</a:t>
            </a:fld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HK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92D7C9A-331F-4CD4-A33D-7EC2789FBC4A}" type="slidenum">
              <a:rPr kumimoji="0" lang="zh-HK" altLang="en-US" sz="2000" b="0" i="0" u="none" strike="noStrike" kern="1200" cap="none" spc="0" normalizeH="0" baseline="0" noProof="0" smtClean="0">
                <a:ln>
                  <a:noFill/>
                </a:ln>
                <a:solidFill>
                  <a:srgbClr val="FEFFFF"/>
                </a:solidFill>
                <a:effectLst/>
                <a:uLnTx/>
                <a:uFillTx/>
                <a:latin typeface="Century Gothic" panose="020B0502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HK" altLang="en-US" sz="2000" b="0" i="0" u="none" strike="noStrike" kern="1200" cap="none" spc="0" normalizeH="0" baseline="0" noProof="0">
              <a:ln>
                <a:noFill/>
              </a:ln>
              <a:solidFill>
                <a:srgbClr val="FEFFFF"/>
              </a:solidFill>
              <a:effectLst/>
              <a:uLnTx/>
              <a:uFillTx/>
              <a:latin typeface="Century Gothic" panose="020B0502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3319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「与神同在，与人同行」的人生（</a:t>
            </a:r>
            <a:r>
              <a:rPr lang="zh-TW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</a:t>
            </a:r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）</a:t>
            </a:r>
            <a:endParaRPr lang="zh-TW" altLang="zh-TW" dirty="0">
              <a:solidFill>
                <a:srgbClr val="0070C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9417" cy="5373454"/>
          </a:xfrm>
        </p:spPr>
        <p:txBody>
          <a:bodyPr>
            <a:normAutofit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人生忽然起了风暴，怎么办？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人的角度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自我安慰：人生不如意事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十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常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八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九。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只是意外：躺着都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枪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无妄之灾。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有人害你：造谣一张咀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僻谣跑断腿。</a:t>
            </a:r>
          </a:p>
          <a:p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风暴来了，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若有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神同</a:t>
            </a:r>
            <a:r>
              <a:rPr lang="zh-CN" altLang="en-US" sz="40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在</a:t>
            </a:r>
            <a:r>
              <a:rPr lang="zh-TW" altLang="en-US" sz="40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，我</a:t>
            </a:r>
            <a:r>
              <a:rPr lang="zh-TW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们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应怎么办？</a:t>
            </a:r>
          </a:p>
        </p:txBody>
      </p:sp>
    </p:spTree>
    <p:extLst>
      <p:ext uri="{BB962C8B-B14F-4D97-AF65-F5344CB8AC3E}">
        <p14:creationId xmlns:p14="http://schemas.microsoft.com/office/powerpoint/2010/main" val="727634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风浪来</a:t>
            </a:r>
            <a:r>
              <a:rPr lang="zh-CN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时</a:t>
            </a:r>
            <a:r>
              <a:rPr lang="zh-TW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</a:t>
            </a:r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神的角度看</a:t>
            </a:r>
            <a:r>
              <a:rPr lang="zh-TW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三条出路：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9417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凭信心感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谢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放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下忧虑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应当一无挂虑，只要凡事借着祷告、祈求，和感谢，将你们所要的告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诉神。神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所赐出人意外的平安必在基督耶稣里保守你们的心怀意念。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腓立比书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4:6-7)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放下挂虑，亲近神，具体的祈求，用信心相信并献上感谢和赞美，能在主恩中有出人意外的平安去看清事情的本质和出路。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3564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总结：风浪来时</a:t>
            </a:r>
            <a:r>
              <a:rPr lang="zh-TW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该怎么办？</a:t>
            </a:r>
            <a:endParaRPr lang="zh-CN" altLang="en-US" sz="43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9417" cy="5373454"/>
          </a:xfrm>
        </p:spPr>
        <p:txBody>
          <a:bodyPr>
            <a:normAutofit lnSpcReduction="10000"/>
          </a:bodyPr>
          <a:lstStyle/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忽然风暴来了！成因复杂。重点不是找原因，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也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不是如何平息风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浪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是如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何找到神当下的同在，转向祂，从祂眼光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中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看清问题的本质和影响，找到祂的心意。要安静的心去处事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看到出路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，不要赶着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去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做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事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解决问题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zh-CN" altLang="en-US" sz="40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忍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受试探的人是有福的，因为他经过试验以后，必得生命的冠冕；这是主应许给那些爱他之人的</a:t>
            </a:r>
            <a:r>
              <a:rPr lang="zh-CN" altLang="en-US" sz="40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0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雅</a:t>
            </a:r>
            <a:r>
              <a:rPr lang="zh-CN" altLang="en-US" sz="40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各书 </a:t>
            </a:r>
            <a:r>
              <a:rPr lang="en-US" altLang="zh-CN" sz="4000" b="1" dirty="0" smtClean="0">
                <a:solidFill>
                  <a:srgbClr val="C0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1:12)</a:t>
            </a:r>
            <a:endParaRPr lang="en-US" altLang="zh-CN" sz="4000" b="1" dirty="0">
              <a:solidFill>
                <a:srgbClr val="C0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684391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从人的角度</a:t>
            </a:r>
            <a:r>
              <a:rPr lang="zh-CN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TW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们自然的反</a:t>
            </a:r>
            <a:r>
              <a:rPr lang="zh-CN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应</a:t>
            </a:r>
            <a:endParaRPr lang="zh-CN" altLang="en-US" sz="43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9417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追问为何会有风暴？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是神安排吗？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是仇敌攻击吗？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是意外吗？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是我的罪和软弱带来吗？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这些问题带来不同反应。</a:t>
            </a:r>
          </a:p>
        </p:txBody>
      </p:sp>
    </p:spTree>
    <p:extLst>
      <p:ext uri="{BB962C8B-B14F-4D97-AF65-F5344CB8AC3E}">
        <p14:creationId xmlns:p14="http://schemas.microsoft.com/office/powerpoint/2010/main" val="3372696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从人的角度</a:t>
            </a:r>
            <a:r>
              <a:rPr lang="zh-CN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TW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们自然的反</a:t>
            </a:r>
            <a:r>
              <a:rPr lang="zh-CN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应</a:t>
            </a:r>
            <a:endParaRPr lang="zh-CN" altLang="en-US" sz="43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9417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知道起因重要吗？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重要，又不重要。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知道起因，找到对应的方法。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若出于意外，那便没有起因。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若出于自己软弱，防不胜防。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所以追问起因其实不重要，反而造成混乱。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28385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从人的角度</a:t>
            </a:r>
            <a:r>
              <a:rPr lang="zh-CN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看</a:t>
            </a:r>
            <a:r>
              <a:rPr lang="zh-TW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CN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们自然的反</a:t>
            </a:r>
            <a:r>
              <a:rPr lang="zh-CN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应</a:t>
            </a:r>
            <a:endParaRPr lang="zh-CN" altLang="en-US" sz="43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9417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面对风暴时，什么是更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重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要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呢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我们的习惯：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努力找方法，找人帮忙。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努力把水弄出船身。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圣经的方法：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努力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」转向主耶稣说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夫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子！我们丧命，你不顾吗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3728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耶稣与门徒海上遇险记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9417" cy="537345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当那天晚上，耶稣对门徒说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们渡到那边去吧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门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徒离开众人，耶稣仍在船上，他们就把他一同带去；也有别的船和他同行。忽然起了暴风，波浪打入船内，甚至船要满了水。耶稣在船尾上，枕着枕头睡觉。门徒叫醒了他，说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夫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子！我们丧命，你不顾吗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耶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稣醒了，斥责风，向海说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住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了吧！静了吧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！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风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就止住，大大地平静了。耶稣对他们说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为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什么胆怯？你们还没有信心吗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？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们就大大地惧怕，彼此说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：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这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到底是谁，连风和海也听从他了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」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马可福音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4:35-41)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909298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1005629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耶稣与门徒海上遇险</a:t>
            </a:r>
            <a:r>
              <a:rPr lang="zh-CN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记</a:t>
            </a:r>
            <a:r>
              <a:rPr lang="zh-TW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：值</a:t>
            </a:r>
            <a:r>
              <a:rPr lang="zh-TW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得反省的地方</a:t>
            </a:r>
            <a:endParaRPr lang="zh-CN" altLang="en-US" sz="43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8515" cy="5373454"/>
          </a:xfrm>
        </p:spPr>
        <p:txBody>
          <a:bodyPr>
            <a:normAutofit lnSpcReduction="10000"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主吩咐的，为何仍会遇到风浪？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这是主所领的路，若这是战场，什么都会发生。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门徒第一个反应是什么？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惊惶，慌乱。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想着为何按主吩咐也会这</a:t>
            </a:r>
            <a:r>
              <a:rPr lang="zh-CN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样</a:t>
            </a:r>
            <a:r>
              <a:rPr lang="zh-TW" altLang="en-US" sz="40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endParaRPr lang="zh-CN" altLang="en-US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3.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他们第二个反应是努力把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水弄出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去，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反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映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他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们内心是什么状态？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忙乱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用习惯的方法</a:t>
            </a:r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努力自救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663798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1" y="366415"/>
            <a:ext cx="10102479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耶稣与门徒海上遇险</a:t>
            </a:r>
            <a:r>
              <a:rPr lang="zh-CN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记</a:t>
            </a:r>
            <a:r>
              <a:rPr lang="zh-TW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：值</a:t>
            </a:r>
            <a:r>
              <a:rPr lang="zh-TW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得反省的地方</a:t>
            </a:r>
            <a:endParaRPr lang="zh-CN" altLang="en-US" sz="4300" b="1" dirty="0">
              <a:solidFill>
                <a:srgbClr val="0070C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9417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4.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最后他们用埋怨的口吻转向主，显明他们内心充满什么？</a:t>
            </a:r>
          </a:p>
          <a:p>
            <a:r>
              <a:rPr lang="zh-CN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絶望、愤怒和灰心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</a:p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5.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最后他们不怕风和海了。他们惧怕谁呢？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怕主耶稣</a:t>
            </a:r>
            <a:r>
              <a:rPr lang="zh-TW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。为何呢？</a:t>
            </a:r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81249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风浪来</a:t>
            </a:r>
            <a:r>
              <a:rPr lang="zh-CN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时</a:t>
            </a:r>
            <a:r>
              <a:rPr lang="zh-TW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</a:t>
            </a:r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神的角度看</a:t>
            </a:r>
            <a:r>
              <a:rPr lang="zh-TW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三条出路：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9417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1.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放下努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力</a:t>
            </a:r>
            <a:r>
              <a:rPr lang="zh-TW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转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向神看清楚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主耶和华－以色列的圣者曾如此说：你们得救在乎归回安息；你们得力在乎平静安稳；你们竟自不肯。你们却说：不然，我们要骑马奔走。所以你们必然奔走；又说：我们要骑飞快的牲口。所以追赶你们的，也必飞快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以赛亚书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30:15-16)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人的方法急著逃，神的方法安靜下來。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04620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6212" y="366415"/>
            <a:ext cx="9909417" cy="1038436"/>
          </a:xfrm>
        </p:spPr>
        <p:txBody>
          <a:bodyPr>
            <a:normAutofit/>
          </a:bodyPr>
          <a:lstStyle/>
          <a:p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风浪来</a:t>
            </a:r>
            <a:r>
              <a:rPr lang="zh-CN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时</a:t>
            </a:r>
            <a:r>
              <a:rPr lang="zh-TW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300" b="1" dirty="0" smtClean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从</a:t>
            </a:r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神的角度看</a:t>
            </a:r>
            <a:r>
              <a:rPr lang="zh-TW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到</a:t>
            </a:r>
            <a:r>
              <a:rPr lang="zh-CN" altLang="en-US" sz="4300" b="1" dirty="0">
                <a:solidFill>
                  <a:srgbClr val="0070C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三条出路：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36212" y="1404851"/>
            <a:ext cx="9909417" cy="5373454"/>
          </a:xfrm>
        </p:spPr>
        <p:txBody>
          <a:bodyPr>
            <a:normAutofit/>
          </a:bodyPr>
          <a:lstStyle/>
          <a:p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2. 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相信神有更美的安排</a:t>
            </a:r>
          </a:p>
          <a:p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你们得救是本乎恩，也因着信；这并不是出于自己，乃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所赐的；也不是出于行为，免得有人自夸。我们原是他的工作，在基督耶稣里造成的，为要叫我们行善，就</a:t>
            </a:r>
            <a:r>
              <a:rPr lang="zh-CN" altLang="en-US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是神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所预备叫我们行的。</a:t>
            </a:r>
            <a:r>
              <a:rPr lang="en-US" altLang="zh-CN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0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以弗所书 </a:t>
            </a:r>
            <a:r>
              <a:rPr lang="en-US" altLang="zh-CN" sz="40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2:8-10)</a:t>
            </a:r>
            <a:endParaRPr lang="en-US" altLang="zh-CN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我们原是祂的工作，相信祂必负全责。</a:t>
            </a:r>
            <a:endParaRPr lang="en-US" altLang="zh-CN" sz="4000" b="1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zh-CN" altLang="en-US" sz="40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124729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平面">
  <a:themeElements>
    <a:clrScheme name="平面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平面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平面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340</TotalTime>
  <Words>1378</Words>
  <Application>Microsoft Office PowerPoint</Application>
  <PresentationFormat>Widescreen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方正姚体</vt:lpstr>
      <vt:lpstr>华文新魏</vt:lpstr>
      <vt:lpstr>微軟正黑體</vt:lpstr>
      <vt:lpstr>標楷體</vt:lpstr>
      <vt:lpstr>Arial</vt:lpstr>
      <vt:lpstr>Century Gothic</vt:lpstr>
      <vt:lpstr>Trebuchet MS</vt:lpstr>
      <vt:lpstr>Wingdings 3</vt:lpstr>
      <vt:lpstr>平面</vt:lpstr>
      <vt:lpstr>「与神同在，与人同行」的人生（三）</vt:lpstr>
      <vt:lpstr>从人的角度看：我们自然的反应</vt:lpstr>
      <vt:lpstr>从人的角度看：我们自然的反应</vt:lpstr>
      <vt:lpstr>从人的角度看：我们自然的反应</vt:lpstr>
      <vt:lpstr>耶稣与门徒海上遇险记</vt:lpstr>
      <vt:lpstr>耶稣与门徒海上遇险记：值得反省的地方</vt:lpstr>
      <vt:lpstr>耶稣与门徒海上遇险记：值得反省的地方</vt:lpstr>
      <vt:lpstr>风浪来时，从神的角度看到三条出路：</vt:lpstr>
      <vt:lpstr>风浪来时，从神的角度看到三条出路：</vt:lpstr>
      <vt:lpstr>风浪来时，从神的角度看到三条出路：</vt:lpstr>
      <vt:lpstr>总结：风浪来时该怎么办？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「与神同在，与人同行」的人生（三）</dc:title>
  <dc:creator>sun kwong wong</dc:creator>
  <cp:lastModifiedBy>SL CHAN</cp:lastModifiedBy>
  <cp:revision>5</cp:revision>
  <dcterms:created xsi:type="dcterms:W3CDTF">2024-09-19T11:02:58Z</dcterms:created>
  <dcterms:modified xsi:type="dcterms:W3CDTF">2024-09-20T14:40:25Z</dcterms:modified>
</cp:coreProperties>
</file>