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71" r:id="rId3"/>
    <p:sldId id="279" r:id="rId4"/>
    <p:sldId id="276" r:id="rId5"/>
    <p:sldId id="277" r:id="rId6"/>
    <p:sldId id="278" r:id="rId7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7824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6928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48299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20469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685070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70554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52258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0984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6415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7620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374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8931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905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64131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2704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0930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5766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「与神同在，与人同行」的人生（</a:t>
            </a:r>
            <a:r>
              <a:rPr lang="zh-TW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</a:t>
            </a:r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zh-TW" altLang="zh-TW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1526"/>
            <a:ext cx="9640476" cy="5373454"/>
          </a:xfrm>
        </p:spPr>
        <p:txBody>
          <a:bodyPr>
            <a:normAutofit lnSpcReduction="10000"/>
          </a:bodyPr>
          <a:lstStyle/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以儿子之心与父同行。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天父必看顾我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天使，战士，祭司的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三重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服事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天使的心：是基督的怜悯之心。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善良至让人打开心门的能力。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战士之能：属灵战士的穿透力。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是一种在圣灵恩膏里的大能。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祭司之爱：在天父爱中的祝福。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藉敬拜进入神领域中的服事。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77685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天使，战士，祭司的三重服事</a:t>
            </a:r>
            <a:r>
              <a:rPr lang="en-US" altLang="zh-CN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300" b="1" dirty="0">
              <a:solidFill>
                <a:schemeClr val="accent1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1526"/>
            <a:ext cx="10088532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培养一颗天使的心</a:t>
            </a:r>
            <a:r>
              <a:rPr lang="zh-TW" altLang="en-US" sz="40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b="1" dirty="0">
              <a:solidFill>
                <a:schemeClr val="accent1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天使的心：是指基督的心，是一种超然物外的善良。</a:t>
            </a: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们当以基督耶稣的心为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心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腓立比书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2:5-8)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在诸般的苦难中，不断体贴主心，用信心跟随主的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脚步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成长，是一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个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效法基督在信心里成长的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旅程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祢是我永远的救主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87647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FC640C-C617-9391-8164-0DE8713AA4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BD05D39-387B-1911-A03E-E40E39B78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培养一颗天使的心</a:t>
            </a:r>
            <a:r>
              <a:rPr lang="zh-TW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，需要有永恒的眼光。</a:t>
            </a:r>
            <a:endParaRPr lang="zh-CN" altLang="en-US" sz="4300" b="1" dirty="0">
              <a:solidFill>
                <a:schemeClr val="accent1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7CEF228-F0BD-EC6A-18CC-9FACD05318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12" y="1401526"/>
            <a:ext cx="10088532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「心存永生，眼望永恒」的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保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罗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我只有一件事，就是忘记背后，努力面前的，向着标竿直跑，要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得神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在基督耶稣里从上面召我来得的奖赏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            （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腓立比书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3:13-14)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你的未来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哪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呢？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在前面吗？在上面吗？在心里吗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12118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一个定睛永生的人，保罗的豪言：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1526"/>
            <a:ext cx="10088532" cy="5373454"/>
          </a:xfrm>
        </p:spPr>
        <p:txBody>
          <a:bodyPr>
            <a:normAutofit/>
          </a:bodyPr>
          <a:lstStyle/>
          <a:p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所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以，我们不丧胆。外体虽然毁坏，内心却一天新似一天。我们这至暂至轻的苦楚，要为我们成就极重无比、永远的荣耀。原来我们不是顾念所见的，乃是顾念所不见的；因为所见的是暂时的，所不见的是永远的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哥林多后书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4:16-18)</a:t>
            </a: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是看得更远，更通透的人生。</a:t>
            </a:r>
            <a:endParaRPr lang="en-US" altLang="zh-TW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我心属于你</a:t>
            </a:r>
            <a:r>
              <a:rPr lang="en-US" altLang="zh-TW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24999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一个定睛永生的人，保罗的豪言：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1526"/>
            <a:ext cx="10019352" cy="5373454"/>
          </a:xfrm>
        </p:spPr>
        <p:txBody>
          <a:bodyPr>
            <a:normAutofit/>
          </a:bodyPr>
          <a:lstStyle/>
          <a:p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现在被浇奠，我离世的时候到了。那美好的仗我已经打过了，当跑的路我已经跑尽了，所信的道我已经守住了。从此以后，有公义的冠冕为我存留，就是按着公义审判的主到了那日要赐给我的；不但赐给我，也赐给凡爱慕他显现的人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提摩太后书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4:6-8)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眼望永恆，无惧生死的人生。</a:t>
            </a:r>
            <a:endParaRPr lang="en-US" altLang="zh-TW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47510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一个定睛永生的人，保罗的豪言：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1" y="1401526"/>
            <a:ext cx="10213315" cy="5373454"/>
          </a:xfrm>
        </p:spPr>
        <p:txBody>
          <a:bodyPr>
            <a:normAutofit lnSpcReduction="10000"/>
          </a:bodyPr>
          <a:lstStyle/>
          <a:p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既有这许多的见证人，如同云彩围着我们，就当放下各样的重担，脱去容易缠累我们的罪，存心忍耐，奔那摆在我们前头的路程，仰望为我们信心创始成终的耶稣。他因那摆在前面的喜乐，就轻看羞辱，忍受了十字架的苦难，便坐在　神宝座的右边。那忍受罪人这样顶撞的，你们要思想，免得疲倦灰心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希伯来书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12:1-3)</a:t>
            </a: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仰望耶稣的人生。</a:t>
            </a:r>
            <a:r>
              <a:rPr lang="en-US" altLang="zh-TW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当转眼仰望耶稣</a:t>
            </a:r>
            <a:r>
              <a:rPr lang="en-US" altLang="zh-TW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71334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826</Words>
  <Application>Microsoft Office PowerPoint</Application>
  <PresentationFormat>Widescreen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微軟正黑體</vt:lpstr>
      <vt:lpstr>標楷體</vt:lpstr>
      <vt:lpstr>Arial</vt:lpstr>
      <vt:lpstr>Century Gothic</vt:lpstr>
      <vt:lpstr>Trebuchet MS</vt:lpstr>
      <vt:lpstr>Wingdings 3</vt:lpstr>
      <vt:lpstr>多面向</vt:lpstr>
      <vt:lpstr>「与神同在，与人同行」的人生（九）</vt:lpstr>
      <vt:lpstr>天使，战士，祭司的三重服事(二)</vt:lpstr>
      <vt:lpstr>培养一颗天使的心，需要有永恒的眼光。</vt:lpstr>
      <vt:lpstr>一个定睛永生的人，保罗的豪言：</vt:lpstr>
      <vt:lpstr>一个定睛永生的人，保罗的豪言：</vt:lpstr>
      <vt:lpstr>一个定睛永生的人，保罗的豪言：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「与神同在，与人同行」的人生（九）</dc:title>
  <dc:creator>sun kwong wong</dc:creator>
  <cp:lastModifiedBy>SL CHAN</cp:lastModifiedBy>
  <cp:revision>3</cp:revision>
  <dcterms:created xsi:type="dcterms:W3CDTF">2024-10-24T14:04:20Z</dcterms:created>
  <dcterms:modified xsi:type="dcterms:W3CDTF">2024-10-31T17:50:54Z</dcterms:modified>
</cp:coreProperties>
</file>