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241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2392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5583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09837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3502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86444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3863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8801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0008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17878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0398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5377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26429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6863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2224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25/1/2025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1865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25/1/2025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26211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「与神同在，与人同行」的人生（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二十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）</a:t>
            </a:r>
            <a:endParaRPr lang="zh-HK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成为一个转危为安、化危为机的人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当危机来了！我们会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急、怕、乱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，结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果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我防卫系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统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跳出来让我们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自救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，走向体贴肉体的惯性反应行为（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无神思维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的出路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与神心意越走越远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神说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不要害怕，因为我与你同在；不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要惊惶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，因为我是你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的神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。我必坚固你，我必帮助你；我必用我公义的右手扶持你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41:10)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C3DA6-30B3-E41D-05CB-3BE2A5EC7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49EEF-1F99-E369-3B3F-A9672C985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在危</a:t>
            </a:r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机中我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们应怎么办？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D6A2F7-67BD-8DAD-2CBC-2C197E78D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安静（赞美之泉）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安静让平安入我心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，在你身旁，你使风浪平静。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主耶和华－以色列的圣者曾如此说：你们得救在乎归回安息；你们得力在乎平静安稳；你们竟自不肯。你们却说：不然，我们要骑马奔走。所以你们必然奔走；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耶和华必然等候，要施恩给你们；必然兴起，好怜悯你们。因为耶和华是公平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的神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；凡等候他的都是有福的！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30:15-18)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826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DAAE2-BFF5-0556-CAAD-6A7C4A6BB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BD4BB4-7077-4ACA-338F-F6F959A17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成为一个转危为安、化危为机的人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6B6F82-26D9-98D4-B87D-89F32710B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回到耶稣身旁，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留在圣灵光中，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跪在神宝座前。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谦卑跪在神面前有什么用？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神曾对我说：「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你若一生这样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谦卑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俯伏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在我面前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，我必藉你所做的，使你所爱的人得福。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396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7581D-05AE-B5C6-7109-2CAB0DA99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647D1F-9E80-47AB-C88E-70858054C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如何成为转危为安、化危为机的人？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B6DE8F-2A00-DECA-D9FB-EE0D4B991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80658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成为一个有能力的代祷者。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先听后讲：哈巴谷先知的榜样。</a:t>
            </a: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要站在守望所，立在望楼上观看，看耶和华对我说什么话，我可用什么话向他诉冤（向他诉冤：或译回答所疑问的）。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惟义人因信得生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哈巴谷书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2:1,4)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「转危为安」的代祷者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328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AE429-53EA-38AA-0BF2-832A539E1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473BFC-E350-CAD1-92F7-D30B3D93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1.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成为一个有能力的代祷者。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84A5CAE-FFEB-20E6-4324-4FD209AD7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交出主权的代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祷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神指示该怎样为这危机祷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坚持仰望直到遇见那位会说话的神。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不是听到祂的声音，乃是灵里感受祂的同在。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没有祂同在的经历（圣灵充满的体验），就算你知道都做不到。</a:t>
            </a:r>
          </a:p>
          <a:p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957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58AEB-6D79-E19F-EA5C-2C1598805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569B48-EEB6-C905-EB1C-F634D7D88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1.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成为一个有能力的代祷者。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6936E8-3B35-1832-C249-29CBAAEDD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我爸爸垂危的生死困惑。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異象中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看到天使环绕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他的床前。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主啊，你救我的命免了死亡，救我的眼免了流泪，救我的脚免了跌倒。我要在耶和华面前行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活人之路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116:8-9)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韩国祷告山上的经历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坚持仰望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神说：「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我要救他，也要接他。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305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C821C-3BB4-1D9B-4C87-C7F01EC2F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F6B8C2-5B95-C6E2-C455-12A324975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如何成为转危为安、化危为机的人？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467E2C6-A663-4349-B57B-CCCF4234D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成为一个有异象的安慰者。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一种在危机中看到神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如何祝福的人。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你若信，就必看见神的荣耀。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 </a:t>
            </a:r>
            <a:r>
              <a:rPr lang="en-US" altLang="zh-TW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11:40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我们行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为人是凭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着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信心，不是凭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着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眼见。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林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后 </a:t>
            </a:r>
            <a:r>
              <a:rPr lang="en-US" altLang="zh-TW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5:7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照你们的信心给你成全了吧！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 </a:t>
            </a:r>
            <a:r>
              <a:rPr lang="en-US" altLang="zh-TW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9:29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666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9A5E0-B9C5-8F88-06F9-516B9CC6D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582A93-1138-075D-EA13-404A8C006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如何成为转危为安、化危为机的人？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DCBDF3-A77B-A903-B75E-38749C2F7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仰望、仰望、仰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望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和华的眼目看顾敬畏他的人和仰望他慈爱的人，要救他们的命脱离死亡，并使他们在饥荒中存活。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耶和华啊，求你照着我们所仰望你的，向我们施行慈爱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33:18-19,22)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用信心宣告：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天父必看顾我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86776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986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 3</vt:lpstr>
      <vt:lpstr>多面向</vt:lpstr>
      <vt:lpstr>「与神同在，与人同行」的人生（二十）</vt:lpstr>
      <vt:lpstr>在危机中我们应怎么办？</vt:lpstr>
      <vt:lpstr>成为一个转危为安、化危为机的人</vt:lpstr>
      <vt:lpstr>如何成为转危为安、化危为机的人？</vt:lpstr>
      <vt:lpstr>1. 成为一个有能力的代祷者。</vt:lpstr>
      <vt:lpstr>1. 成为一个有能力的代祷者。</vt:lpstr>
      <vt:lpstr>如何成为转危为安、化危为机的人？</vt:lpstr>
      <vt:lpstr>如何成为转危为安、化危为机的人？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「与神同在，与人同行」的人生（二十）</dc:title>
  <dc:creator>sun kwong wong</dc:creator>
  <cp:lastModifiedBy>SL CHAN</cp:lastModifiedBy>
  <cp:revision>3</cp:revision>
  <dcterms:created xsi:type="dcterms:W3CDTF">2025-01-23T10:34:05Z</dcterms:created>
  <dcterms:modified xsi:type="dcterms:W3CDTF">2025-01-24T16:30:57Z</dcterms:modified>
</cp:coreProperties>
</file>