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8" r:id="rId2"/>
    <p:sldId id="270" r:id="rId3"/>
    <p:sldId id="271" r:id="rId4"/>
    <p:sldId id="272" r:id="rId5"/>
    <p:sldId id="273" r:id="rId6"/>
    <p:sldId id="274" r:id="rId7"/>
    <p:sldId id="278" r:id="rId8"/>
    <p:sldId id="275" r:id="rId9"/>
    <p:sldId id="276" r:id="rId10"/>
    <p:sldId id="277" r:id="rId11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6" autoAdjust="0"/>
    <p:restoredTop sz="94660"/>
  </p:normalViewPr>
  <p:slideViewPr>
    <p:cSldViewPr snapToGrid="0">
      <p:cViewPr varScale="1">
        <p:scale>
          <a:sx n="83" d="100"/>
          <a:sy n="83" d="100"/>
        </p:scale>
        <p:origin x="686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028681-B038-4974-8C5D-66508B60FC52}" type="datetimeFigureOut">
              <a:rPr kumimoji="0" lang="zh-HK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13/9/2024</a:t>
            </a:fld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2D7C9A-331F-4CD4-A33D-7EC2789FBC4A}" type="slidenum">
              <a:rPr kumimoji="0" lang="zh-HK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HK" alt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119064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标题和描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028681-B038-4974-8C5D-66508B60FC52}" type="datetimeFigureOut">
              <a:rPr kumimoji="0" lang="zh-HK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13/9/2024</a:t>
            </a:fld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2D7C9A-331F-4CD4-A33D-7EC2789FBC4A}" type="slidenum">
              <a:rPr kumimoji="0" lang="zh-HK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HK" alt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197859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带描述的引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028681-B038-4974-8C5D-66508B60FC52}" type="datetimeFigureOut">
              <a:rPr kumimoji="0" lang="zh-HK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13/9/2024</a:t>
            </a:fld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2D7C9A-331F-4CD4-A33D-7EC2789FBC4A}" type="slidenum">
              <a:rPr kumimoji="0" lang="zh-HK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HK" alt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61377718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028681-B038-4974-8C5D-66508B60FC52}" type="datetimeFigureOut">
              <a:rPr kumimoji="0" lang="zh-HK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13/9/2024</a:t>
            </a:fld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2D7C9A-331F-4CD4-A33D-7EC2789FBC4A}" type="slidenum">
              <a:rPr kumimoji="0" lang="zh-HK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HK" alt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3836668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言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028681-B038-4974-8C5D-66508B60FC52}" type="datetimeFigureOut">
              <a:rPr kumimoji="0" lang="zh-HK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13/9/2024</a:t>
            </a:fld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2D7C9A-331F-4CD4-A33D-7EC2789FBC4A}" type="slidenum">
              <a:rPr kumimoji="0" lang="zh-HK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HK" alt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5155517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真或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028681-B038-4974-8C5D-66508B60FC52}" type="datetimeFigureOut">
              <a:rPr kumimoji="0" lang="zh-HK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13/9/2024</a:t>
            </a:fld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2D7C9A-331F-4CD4-A33D-7EC2789FBC4A}" type="slidenum">
              <a:rPr kumimoji="0" lang="zh-HK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HK" alt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6137021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028681-B038-4974-8C5D-66508B60FC52}" type="datetimeFigureOut">
              <a:rPr kumimoji="0" lang="zh-HK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13/9/2024</a:t>
            </a:fld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2D7C9A-331F-4CD4-A33D-7EC2789FBC4A}" type="slidenum">
              <a:rPr kumimoji="0" lang="zh-HK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HK" alt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1605196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028681-B038-4974-8C5D-66508B60FC52}" type="datetimeFigureOut">
              <a:rPr kumimoji="0" lang="zh-HK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13/9/2024</a:t>
            </a:fld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2D7C9A-331F-4CD4-A33D-7EC2789FBC4A}" type="slidenum">
              <a:rPr kumimoji="0" lang="zh-HK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HK" alt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239208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028681-B038-4974-8C5D-66508B60FC52}" type="datetimeFigureOut">
              <a:rPr kumimoji="0" lang="zh-HK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13/9/2024</a:t>
            </a:fld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2D7C9A-331F-4CD4-A33D-7EC2789FBC4A}" type="slidenum">
              <a:rPr kumimoji="0" lang="zh-HK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HK" alt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714365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028681-B038-4974-8C5D-66508B60FC52}" type="datetimeFigureOut">
              <a:rPr kumimoji="0" lang="zh-HK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13/9/2024</a:t>
            </a:fld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2D7C9A-331F-4CD4-A33D-7EC2789FBC4A}" type="slidenum">
              <a:rPr kumimoji="0" lang="zh-HK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HK" alt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538665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028681-B038-4974-8C5D-66508B60FC52}" type="datetimeFigureOut">
              <a:rPr kumimoji="0" lang="zh-HK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13/9/2024</a:t>
            </a:fld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2D7C9A-331F-4CD4-A33D-7EC2789FBC4A}" type="slidenum">
              <a:rPr kumimoji="0" lang="zh-HK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HK" alt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185733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028681-B038-4974-8C5D-66508B60FC52}" type="datetimeFigureOut">
              <a:rPr kumimoji="0" lang="zh-HK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13/9/2024</a:t>
            </a:fld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2D7C9A-331F-4CD4-A33D-7EC2789FBC4A}" type="slidenum">
              <a:rPr kumimoji="0" lang="zh-HK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HK" alt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933732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028681-B038-4974-8C5D-66508B60FC52}" type="datetimeFigureOut">
              <a:rPr kumimoji="0" lang="zh-HK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13/9/2024</a:t>
            </a:fld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2D7C9A-331F-4CD4-A33D-7EC2789FBC4A}" type="slidenum">
              <a:rPr kumimoji="0" lang="zh-HK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HK" alt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890270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028681-B038-4974-8C5D-66508B60FC52}" type="datetimeFigureOut">
              <a:rPr kumimoji="0" lang="zh-HK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13/9/2024</a:t>
            </a:fld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2D7C9A-331F-4CD4-A33D-7EC2789FBC4A}" type="slidenum">
              <a:rPr kumimoji="0" lang="zh-HK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HK" alt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916255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028681-B038-4974-8C5D-66508B60FC52}" type="datetimeFigureOut">
              <a:rPr kumimoji="0" lang="zh-HK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13/9/2024</a:t>
            </a:fld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2D7C9A-331F-4CD4-A33D-7EC2789FBC4A}" type="slidenum">
              <a:rPr kumimoji="0" lang="zh-HK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HK" alt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559640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2D7C9A-331F-4CD4-A33D-7EC2789FBC4A}" type="slidenum">
              <a:rPr kumimoji="0" lang="zh-HK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HK" alt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028681-B038-4974-8C5D-66508B60FC52}" type="datetimeFigureOut">
              <a:rPr kumimoji="0" lang="zh-HK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13/9/2024</a:t>
            </a:fld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696854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028681-B038-4974-8C5D-66508B60FC52}" type="datetimeFigureOut">
              <a:rPr kumimoji="0" lang="zh-HK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13/9/2024</a:t>
            </a:fld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2D7C9A-331F-4CD4-A33D-7EC2789FBC4A}" type="slidenum">
              <a:rPr kumimoji="0" lang="zh-HK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HK" alt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612517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36212" y="366415"/>
            <a:ext cx="9909417" cy="1038436"/>
          </a:xfrm>
        </p:spPr>
        <p:txBody>
          <a:bodyPr>
            <a:normAutofit/>
          </a:bodyPr>
          <a:lstStyle/>
          <a:p>
            <a:r>
              <a:rPr lang="zh-CN" altLang="en-US" sz="4300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「与神同在，与人同行」的人生（</a:t>
            </a:r>
            <a:r>
              <a:rPr lang="zh-TW" altLang="en-US" sz="4300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二</a:t>
            </a:r>
            <a:r>
              <a:rPr lang="zh-CN" altLang="en-US" sz="4300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）</a:t>
            </a:r>
            <a:endParaRPr lang="zh-TW" altLang="zh-TW" dirty="0">
              <a:solidFill>
                <a:srgbClr val="0070C0"/>
              </a:solidFill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36212" y="1404851"/>
            <a:ext cx="9909417" cy="5373454"/>
          </a:xfrm>
        </p:spPr>
        <p:txBody>
          <a:bodyPr>
            <a:normAutofit/>
          </a:bodyPr>
          <a:lstStyle/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与神同在的信心，如何影响我们与人同行？</a:t>
            </a:r>
          </a:p>
          <a:p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【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能不能</a:t>
            </a:r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】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这首诗歌唱完很感动，但为何我们有这觉悟后却不能立即每天享受与神同在呢？</a:t>
            </a:r>
          </a:p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因为与神同在是一种关系，是一种友谊，是放下自我防卫建立信任的过程。所以圣经中讲的信心，是指对神的信任，而不是个人的自信心。</a:t>
            </a:r>
          </a:p>
          <a:p>
            <a:endParaRPr lang="zh-CN" altLang="en-US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7276345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36212" y="366415"/>
            <a:ext cx="9909417" cy="1038436"/>
          </a:xfrm>
        </p:spPr>
        <p:txBody>
          <a:bodyPr>
            <a:normAutofit/>
          </a:bodyPr>
          <a:lstStyle/>
          <a:p>
            <a:r>
              <a:rPr lang="zh-CN" altLang="en-US" sz="4800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自信心与信心的互动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36212" y="1404851"/>
            <a:ext cx="9656307" cy="5373454"/>
          </a:xfrm>
        </p:spPr>
        <p:txBody>
          <a:bodyPr>
            <a:normAutofit lnSpcReduction="10000"/>
          </a:bodyPr>
          <a:lstStyle/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自信心不足会影响对神的信心</a:t>
            </a:r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因为自卑，觉得自己不可爱，不信</a:t>
            </a:r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自己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会得到神</a:t>
            </a:r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的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帮助。但我们若真的谦卑承认自己的自卑不足和惧伯，反而会成为我们对神信靠的动力。</a:t>
            </a:r>
          </a:p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对神有信心（信任）会使我们的自信心被兴起，</a:t>
            </a:r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在人前表现出超人的勇气和魄力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。加上基督爱的托负，我们会</a:t>
            </a:r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超越自身的能力，为使命活出神迹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</a:p>
        </p:txBody>
      </p:sp>
    </p:spTree>
    <p:extLst>
      <p:ext uri="{BB962C8B-B14F-4D97-AF65-F5344CB8AC3E}">
        <p14:creationId xmlns:p14="http://schemas.microsoft.com/office/powerpoint/2010/main" val="10867006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36212" y="366415"/>
            <a:ext cx="9909417" cy="1038436"/>
          </a:xfrm>
        </p:spPr>
        <p:txBody>
          <a:bodyPr>
            <a:normAutofit/>
          </a:bodyPr>
          <a:lstStyle/>
          <a:p>
            <a:r>
              <a:rPr lang="zh-TW" altLang="en-US" sz="4800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什么是</a:t>
            </a:r>
            <a:r>
              <a:rPr lang="zh-CN" altLang="en-US" sz="4800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与神同在的信心</a:t>
            </a:r>
            <a:r>
              <a:rPr lang="zh-TW" altLang="en-US" sz="4800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？</a:t>
            </a:r>
            <a:endParaRPr lang="zh-CN" altLang="en-US" sz="4800" b="1" dirty="0">
              <a:solidFill>
                <a:srgbClr val="0070C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36212" y="1404851"/>
            <a:ext cx="9705315" cy="5373454"/>
          </a:xfrm>
        </p:spPr>
        <p:txBody>
          <a:bodyPr>
            <a:normAutofit/>
          </a:bodyPr>
          <a:lstStyle/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与神同在是一种</a:t>
            </a:r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信任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关系</a:t>
            </a:r>
            <a:endParaRPr lang="en-US" altLang="zh-CN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人非有信，就不能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得神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的喜悦；因为到　神面前来的人必须信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有神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，且信他赏赐那寻求他的人。</a:t>
            </a:r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希伯来书 </a:t>
            </a:r>
            <a:r>
              <a:rPr lang="en-US" altLang="zh-CN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11:6)</a:t>
            </a:r>
            <a:endParaRPr lang="en-US" altLang="zh-CN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古代欧洲剑客为何见面要握手？</a:t>
            </a:r>
          </a:p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因为他们穿着大外衣，要先伸出友谊之手，表明手中没有握着剑，才能让别人感安全而靠近。</a:t>
            </a:r>
          </a:p>
          <a:p>
            <a:endParaRPr lang="zh-CN" altLang="en-US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7586198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36212" y="366415"/>
            <a:ext cx="9909417" cy="1038436"/>
          </a:xfrm>
        </p:spPr>
        <p:txBody>
          <a:bodyPr>
            <a:normAutofit/>
          </a:bodyPr>
          <a:lstStyle/>
          <a:p>
            <a:r>
              <a:rPr lang="zh-CN" altLang="en-US" sz="4800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信任神是一个冒险旅程的开始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36212" y="1404851"/>
            <a:ext cx="9909417" cy="5373454"/>
          </a:xfrm>
        </p:spPr>
        <p:txBody>
          <a:bodyPr>
            <a:normAutofit/>
          </a:bodyPr>
          <a:lstStyle/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亚伯拉罕因着信，蒙召的时候就遵命出去，往将来要得为业的地方去；出去的时候，还不知往哪里去。</a:t>
            </a:r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希伯来书 </a:t>
            </a:r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11:8)</a:t>
            </a:r>
          </a:p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对神的信任 </a:t>
            </a:r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VS 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个人的自信</a:t>
            </a:r>
            <a:endParaRPr lang="en-US" altLang="zh-CN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对神的信任</a:t>
            </a:r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，信心对像是神的能力和应许。</a:t>
            </a:r>
            <a:endParaRPr lang="en-US" altLang="zh-TW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个人的自信</a:t>
            </a:r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，信心对像是自己的知識、能力，背景和經驗。</a:t>
            </a:r>
            <a:endParaRPr lang="zh-CN" altLang="en-US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zh-CN" altLang="en-US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9457031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36212" y="366415"/>
            <a:ext cx="9909417" cy="1038436"/>
          </a:xfrm>
        </p:spPr>
        <p:txBody>
          <a:bodyPr>
            <a:normAutofit/>
          </a:bodyPr>
          <a:lstStyle/>
          <a:p>
            <a:r>
              <a:rPr lang="zh-CN" altLang="en-US" sz="4800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对神的信任 </a:t>
            </a:r>
            <a:r>
              <a:rPr lang="en-US" altLang="zh-CN" sz="4800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VS </a:t>
            </a:r>
            <a:r>
              <a:rPr lang="zh-CN" altLang="en-US" sz="4800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个人的自信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36212" y="1404851"/>
            <a:ext cx="9444767" cy="5373454"/>
          </a:xfrm>
        </p:spPr>
        <p:txBody>
          <a:bodyPr>
            <a:normAutofit/>
          </a:bodyPr>
          <a:lstStyle/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亚伯拉罕离开本地本族父家，是个人自信的结果吗</a:t>
            </a:r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?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（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创世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记 </a:t>
            </a:r>
            <a:r>
              <a:rPr lang="en-US" altLang="zh-CN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12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1-3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）</a:t>
            </a:r>
            <a:endParaRPr lang="en-US" altLang="zh-CN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endParaRPr lang="zh-CN" altLang="en-US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不是，他</a:t>
            </a:r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本人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怕得要死，还与妻子编谎言自保</a:t>
            </a:r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创世记 </a:t>
            </a:r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12:11-13)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；</a:t>
            </a:r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他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是因为信任那呼召他的神和对肉身后裔的渴望</a:t>
            </a:r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，才愿意七十五岁移</a:t>
            </a:r>
            <a:r>
              <a:rPr lang="zh-TW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民</a:t>
            </a:r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r>
              <a:rPr lang="en-US" altLang="zh-CN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创世记 </a:t>
            </a:r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12:1-3)</a:t>
            </a:r>
            <a:endParaRPr lang="zh-CN" altLang="en-US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4867604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36212" y="366415"/>
            <a:ext cx="9909417" cy="1038436"/>
          </a:xfrm>
        </p:spPr>
        <p:txBody>
          <a:bodyPr>
            <a:normAutofit/>
          </a:bodyPr>
          <a:lstStyle/>
          <a:p>
            <a:r>
              <a:rPr lang="zh-TW" altLang="en-US" sz="4800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亚伯拉罕往应许之地是什么信心？</a:t>
            </a:r>
            <a:endParaRPr lang="zh-CN" altLang="en-US" sz="4800" b="1" dirty="0">
              <a:solidFill>
                <a:srgbClr val="0070C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36212" y="1404851"/>
            <a:ext cx="9668369" cy="5373454"/>
          </a:xfrm>
        </p:spPr>
        <p:txBody>
          <a:bodyPr>
            <a:normAutofit/>
          </a:bodyPr>
          <a:lstStyle/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耶和华对亚伯兰说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r>
              <a:rPr lang="zh-TW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你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要离开本地、本族、父家，往我所要指示你的地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去</a:t>
            </a:r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r>
              <a:rPr lang="en-US" altLang="zh-CN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我必叫你成为大国。我必赐福给你，叫你的名为大；你也要叫别人得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福</a:t>
            </a:r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为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你祝福的，我必赐福与他；那咒诅你的，我必咒诅他。地上的万族都要因你得福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r>
              <a:rPr lang="zh-TW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r>
              <a:rPr lang="en-US" altLang="zh-CN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创世记 </a:t>
            </a:r>
            <a:r>
              <a:rPr lang="en-US" altLang="zh-CN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12:1-3)</a:t>
            </a:r>
            <a:endParaRPr lang="en-US" altLang="zh-CN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zh-CN" altLang="en-US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8362360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36212" y="366415"/>
            <a:ext cx="9909417" cy="1038436"/>
          </a:xfrm>
        </p:spPr>
        <p:txBody>
          <a:bodyPr>
            <a:normAutofit/>
          </a:bodyPr>
          <a:lstStyle/>
          <a:p>
            <a:r>
              <a:rPr lang="zh-TW" altLang="en-US" sz="4800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亚伯拉罕往应许之地是什么信心？</a:t>
            </a:r>
            <a:endParaRPr lang="zh-CN" altLang="en-US" sz="5400" b="1" dirty="0">
              <a:solidFill>
                <a:srgbClr val="0070C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36212" y="1404851"/>
            <a:ext cx="9656307" cy="5373454"/>
          </a:xfrm>
        </p:spPr>
        <p:txBody>
          <a:bodyPr>
            <a:normAutofit/>
          </a:bodyPr>
          <a:lstStyle/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将近埃及，就对他妻子撒莱说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r>
              <a:rPr lang="zh-TW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我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知道你是容貌俊美的妇人</a:t>
            </a:r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｡ 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埃及人看见你必说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r>
              <a:rPr lang="en-US" altLang="zh-TW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『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这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是他的妻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子</a:t>
            </a:r>
            <a:r>
              <a:rPr lang="en-US" altLang="zh-TW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』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他们就要杀我，却叫你存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活</a:t>
            </a:r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求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你说，你是我的妹子，使我因你得平安，我的命也因你存活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r>
              <a:rPr lang="zh-TW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r>
              <a:rPr lang="en-US" altLang="zh-CN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创世记 </a:t>
            </a:r>
            <a:r>
              <a:rPr lang="en-US" altLang="zh-CN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12:11-13)</a:t>
            </a:r>
            <a:endParaRPr lang="zh-CN" altLang="en-US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5496892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36212" y="366415"/>
            <a:ext cx="9909417" cy="1038436"/>
          </a:xfrm>
        </p:spPr>
        <p:txBody>
          <a:bodyPr>
            <a:normAutofit/>
          </a:bodyPr>
          <a:lstStyle/>
          <a:p>
            <a:r>
              <a:rPr lang="zh-TW" altLang="en-US" sz="4800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摩西过红海的信心</a:t>
            </a:r>
            <a:r>
              <a:rPr lang="zh-TW" altLang="en-US" sz="4800" b="1" dirty="0" smtClean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是哪一</a:t>
            </a:r>
            <a:r>
              <a:rPr lang="zh-TW" altLang="en-US" sz="4800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种？</a:t>
            </a:r>
            <a:endParaRPr lang="zh-CN" altLang="en-US" sz="4800" b="1" dirty="0">
              <a:solidFill>
                <a:srgbClr val="0070C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36212" y="1404851"/>
            <a:ext cx="10000879" cy="5373454"/>
          </a:xfrm>
        </p:spPr>
        <p:txBody>
          <a:bodyPr>
            <a:normAutofit fontScale="92500" lnSpcReduction="10000"/>
          </a:bodyPr>
          <a:lstStyle/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摩西过红海是个人信心的结果吗？</a:t>
            </a:r>
          </a:p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不是，是因为信神的带领，面对红海，前无去路后有追兵，他这边作得胜的宣告，那自己还在向神哀求。</a:t>
            </a:r>
          </a:p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摩西对百姓说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r>
              <a:rPr lang="zh-TW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不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要惧怕，只管站住！看耶和华今天向你们所要施行的救恩。因为，你们今天所看见的埃及人必永远不再看见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了</a:t>
            </a:r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耶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和华必为你们争战；你们只管静默，不要作声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r>
              <a:rPr lang="zh-TW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r>
              <a:rPr lang="en-US" altLang="zh-CN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出埃及记 </a:t>
            </a:r>
            <a:r>
              <a:rPr lang="en-US" altLang="zh-CN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14:13-14)</a:t>
            </a:r>
            <a:endParaRPr lang="en-US" altLang="zh-CN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endParaRPr lang="zh-CN" altLang="en-US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977810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36212" y="366415"/>
            <a:ext cx="9909417" cy="1038436"/>
          </a:xfrm>
        </p:spPr>
        <p:txBody>
          <a:bodyPr>
            <a:normAutofit/>
          </a:bodyPr>
          <a:lstStyle/>
          <a:p>
            <a:r>
              <a:rPr lang="zh-TW" altLang="en-US" sz="4800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摩西过红海的信心</a:t>
            </a:r>
            <a:r>
              <a:rPr lang="zh-TW" altLang="en-US" sz="4800" b="1" dirty="0" smtClean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是哪一</a:t>
            </a:r>
            <a:r>
              <a:rPr lang="zh-TW" altLang="en-US" sz="4800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种？</a:t>
            </a:r>
            <a:endParaRPr lang="zh-CN" altLang="en-US" sz="4800" b="1" dirty="0">
              <a:solidFill>
                <a:srgbClr val="0070C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36212" y="1404851"/>
            <a:ext cx="9656307" cy="5373454"/>
          </a:xfrm>
        </p:spPr>
        <p:txBody>
          <a:bodyPr>
            <a:normAutofit fontScale="92500" lnSpcReduction="10000"/>
          </a:bodyPr>
          <a:lstStyle/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摩西过红海是个人信心的结果吗？</a:t>
            </a:r>
          </a:p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不是，是因为信神的带领，面对红海，前无去路后有追兵，他这边作得胜的宣告，那自己还在向神哀求。</a:t>
            </a:r>
            <a:endParaRPr lang="en-US" altLang="zh-CN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摩西对百姓说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r>
              <a:rPr lang="zh-TW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不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要惧怕，只管站住！看耶和华今天向你们所要施行的救恩。因为，你们今天所看见的埃及人必永远不再看见了</a:t>
            </a:r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｡ 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耶和华必为你们争战；你们只管静默，不要作声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r>
              <a:rPr lang="zh-TW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r>
              <a:rPr lang="en-US" altLang="zh-CN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出埃及记 </a:t>
            </a:r>
            <a:r>
              <a:rPr lang="en-US" altLang="zh-CN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14:13-14)</a:t>
            </a:r>
            <a:endParaRPr lang="zh-CN" altLang="en-US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9238806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36212" y="366415"/>
            <a:ext cx="9909417" cy="1038436"/>
          </a:xfrm>
        </p:spPr>
        <p:txBody>
          <a:bodyPr>
            <a:normAutofit/>
          </a:bodyPr>
          <a:lstStyle/>
          <a:p>
            <a:r>
              <a:rPr lang="zh-TW" altLang="en-US" sz="4800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摩西过红海的信心</a:t>
            </a:r>
            <a:r>
              <a:rPr lang="zh-TW" altLang="en-US" sz="4800" b="1" dirty="0" smtClean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是哪一</a:t>
            </a:r>
            <a:r>
              <a:rPr lang="zh-TW" altLang="en-US" sz="4800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种？</a:t>
            </a:r>
            <a:endParaRPr lang="zh-CN" altLang="en-US" sz="4800" b="1" dirty="0">
              <a:solidFill>
                <a:srgbClr val="0070C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36212" y="1404851"/>
            <a:ext cx="9723788" cy="5373454"/>
          </a:xfrm>
        </p:spPr>
        <p:txBody>
          <a:bodyPr>
            <a:normAutofit/>
          </a:bodyPr>
          <a:lstStyle/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耶和华对摩西说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你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为什么向我哀求呢？你吩咐以色列人往前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走</a:t>
            </a:r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你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举手向海伸杖，把水分开。以色列人要下海中走干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地</a:t>
            </a:r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我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要使埃及人的心刚硬，他们就跟着下去。我要在法老和他的全军、车辆、马兵上得荣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耀</a:t>
            </a:r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我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在法老和他的车辆、马兵上得荣耀的时候，埃及人就知道我是耶和华了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r>
              <a:rPr lang="zh-TW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r>
              <a:rPr lang="en-US" altLang="zh-CN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出埃及记 </a:t>
            </a:r>
            <a:r>
              <a:rPr lang="en-US" altLang="zh-CN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14:15-18)</a:t>
            </a:r>
            <a:endParaRPr lang="zh-CN" altLang="en-US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7759667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平面">
  <a:themeElements>
    <a:clrScheme name="平面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平面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平面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184</TotalTime>
  <Words>1346</Words>
  <Application>Microsoft Office PowerPoint</Application>
  <PresentationFormat>Widescreen</PresentationFormat>
  <Paragraphs>35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9" baseType="lpstr">
      <vt:lpstr>方正姚体</vt:lpstr>
      <vt:lpstr>华文新魏</vt:lpstr>
      <vt:lpstr>微軟正黑體</vt:lpstr>
      <vt:lpstr>標楷體</vt:lpstr>
      <vt:lpstr>Arial</vt:lpstr>
      <vt:lpstr>Century Gothic</vt:lpstr>
      <vt:lpstr>Trebuchet MS</vt:lpstr>
      <vt:lpstr>Wingdings 3</vt:lpstr>
      <vt:lpstr>平面</vt:lpstr>
      <vt:lpstr>「与神同在，与人同行」的人生（二）</vt:lpstr>
      <vt:lpstr>什么是与神同在的信心？</vt:lpstr>
      <vt:lpstr>信任神是一个冒险旅程的开始</vt:lpstr>
      <vt:lpstr>对神的信任 VS 个人的自信</vt:lpstr>
      <vt:lpstr>亚伯拉罕往应许之地是什么信心？</vt:lpstr>
      <vt:lpstr>亚伯拉罕往应许之地是什么信心？</vt:lpstr>
      <vt:lpstr>摩西过红海的信心是哪一种？</vt:lpstr>
      <vt:lpstr>摩西过红海的信心是哪一种？</vt:lpstr>
      <vt:lpstr>摩西过红海的信心是哪一种？</vt:lpstr>
      <vt:lpstr>自信心与信心的互动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「与神同在，与人同行」的人生（二）</dc:title>
  <dc:creator>sun kwong wong</dc:creator>
  <cp:lastModifiedBy>SL CHAN</cp:lastModifiedBy>
  <cp:revision>3</cp:revision>
  <dcterms:created xsi:type="dcterms:W3CDTF">2024-09-12T11:27:10Z</dcterms:created>
  <dcterms:modified xsi:type="dcterms:W3CDTF">2024-09-12T17:19:10Z</dcterms:modified>
</cp:coreProperties>
</file>