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2" r:id="rId4"/>
    <p:sldId id="273" r:id="rId5"/>
    <p:sldId id="274" r:id="rId6"/>
    <p:sldId id="275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83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624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95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916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258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009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889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23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39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4513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071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3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00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11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953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8851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40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768837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如何认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圣灵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「宗教的灵」也是「说谎的灵」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使我们在真自由的信仰中失去自由，活在虚谎之中，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去喜乐的心。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「宗教的灵」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神的形像扭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老爸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如何认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教的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」的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手段？</a:t>
            </a:r>
            <a:endParaRPr lang="zh-TW" altLang="zh-TW" sz="4400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656694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如何认出「宗教的灵」攻击的方式：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喜欢与人比较：不接受神所做真实的我。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活出耶稣眼中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神是严父：天天怕犯错，活得很累。不像蒙慈爱的儿女。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以事奉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爱神：内里有一个恶管家，使我们身心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竭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对神心生怨恨也不敢停下来，以为是忠心。</a:t>
            </a: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272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如何认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教的</a:t>
            </a:r>
            <a:r>
              <a:rPr lang="zh-CN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」的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手段？</a:t>
            </a:r>
            <a:endParaRPr lang="zh-TW" altLang="zh-TW" sz="4400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561803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假谦卑：凡事装得很谦虚，装圣人，其实怕得罪人。不敢讲真话。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孤儿的灵：无父的感觉，常感无助，容易放弃。不敢向神求。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律法主义：自以为义，以守教条和守教义自视高人一等。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靠行为成圣：追求成为更好的自己，重视修练的方法，忽略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对神的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心态。</a:t>
            </a: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781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用十点自洁步骤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，破除罪的权势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48399" cy="5373454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自洁的十个步骤：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灵魂得自由的步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骤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一切的灵都可以用这方法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承认有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宗教的灵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里面。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牠捆绑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我的灵，使我骄傲、爱攀比、自义、时感无助、恐惧。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在主里的身份（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我宣告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的主」，「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我宣告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孩子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宣告你选择得自由（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我宣告我要弃绝那旧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思想，并靠主宝血选择要得自由！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618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用十点自洁步骤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，破除罪的权势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认罪（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我承认宗教的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灵在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扭曲我的生命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使我自义、自卑、骄傲、无安全感。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悔改（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主阿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愿诚心交出主权转向祢所喜悦的事，不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在失败的事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弃绝（我宣告切断与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灵所有的关系，我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已经在主恩中不再一样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粉碎（我今奉主耶稣的名，命令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宗教的灵那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恶势力的捆绑从我身上离去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70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用十点自洁步骤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，破除罪的权势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接受神的饶恕和饶恕自己（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宣告：我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接受天父的饶恕，进入祂的爱中得自由，我要重建与天父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关系，求主圣灵时刻帮助我，活出蒙慈爱儿女的样式。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重拾神所赐的恩赐（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我愿用信心领受恩典，像浪子一样即时恢复所有神的恩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赐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维持得释放的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光境：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我宣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告，一生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单单跟从主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让主居首位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 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4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，向神活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动选择主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喜悦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的道路和今天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CN" sz="4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仰望耶稣，体贴圣灵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823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918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「与神同在，与人同行」的人生（五）</vt:lpstr>
      <vt:lpstr>如何认出「宗教的灵」的手段？</vt:lpstr>
      <vt:lpstr>如何认出「宗教的灵」的手段？</vt:lpstr>
      <vt:lpstr>用十点自洁步骤，破除罪的权势</vt:lpstr>
      <vt:lpstr>用十点自洁步骤，破除罪的权势</vt:lpstr>
      <vt:lpstr>用十点自洁步骤，破除罪的权势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「与神同在，与人同行」的人生（五）</dc:title>
  <dc:creator>sun kwong wong</dc:creator>
  <cp:lastModifiedBy>SL CHAN</cp:lastModifiedBy>
  <cp:revision>6</cp:revision>
  <dcterms:created xsi:type="dcterms:W3CDTF">2024-10-03T07:40:58Z</dcterms:created>
  <dcterms:modified xsi:type="dcterms:W3CDTF">2024-10-03T15:41:57Z</dcterms:modified>
</cp:coreProperties>
</file>