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9" r:id="rId2"/>
    <p:sldId id="271" r:id="rId3"/>
    <p:sldId id="272" r:id="rId4"/>
    <p:sldId id="273" r:id="rId5"/>
    <p:sldId id="274" r:id="rId6"/>
    <p:sldId id="27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5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26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859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3016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674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398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009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664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582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27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99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3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41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84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02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96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25/10/2024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58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9640476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如何培养一颗天使的心？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天使，战士，祭司的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服事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天使的心：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信心里的服事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，基督的心。是用信心跟随基督的成长旅程。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战士之能：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恩膏里的服事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，圣灵大能。是在恩膏中与圣灵同行的服事。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祭司之爱：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荣耀里的服事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，天父的爱。是藉敬拜进入神领域中的服事。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如何培养一颗天使的心？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天使的心：是指基督的心，是一种超然物外的善良。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们当以基督耶稣的心为心：他本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的形像，不以自己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同等为强夺的；反倒虚己，取了奴仆的形像，成为人的样式；既有人的样子，就自己卑微，存心顺服，以至于死，且死在十字架上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2:5-8)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是在诸般的苦难中，不断体贴主心，用信心跟随主的成长之旅，是一种效法基督在信心里成长的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操练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76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如何培养一颗天使的心？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活着就是基督：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在你身上不见一人，只见基督。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保罗说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着我所切慕、所盼望的，没有一事叫我羞愧。只要凡事放胆，无论是生是死，总叫基督在我身上照常显大。因我活着就是基督，我死了就有益处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1:20-21)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在基督里的受苦心志：培养一颗仆人的心，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合理的要求是操练；不合理的要求是磨练。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3668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CN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如何培养一颗天使的心？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与主同钉十字架。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放下世界和肉身的需要向己死，向世界死，向神活。操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练禁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食（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天、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保罗说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我断不以别的夸口，只夸我们主耶稣基督的十字架；因这十字架，就我而论，世界已经钉在十字架上；就世界而论，我已经钉在十字架上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6:14)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178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一个心有天父的人，耶稣的宣告：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但要叫世人知道我爱父，并且父怎样吩咐我，我就怎样行。起来，我们走吧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 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14:31)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实实在在地告诉你们，一粒麦子不落在地里死了，仍旧是一粒，若是死了，就结出许多子粒来。爱惜自己生命的，就失丧生命；在这世上恨恶自己生命的，就要保守生命到永生。若有人服侍我，就当跟从我；我在哪里，服侍我的人也要在那里；若有人服侍我，我父必尊重他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12:24-26)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607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solidFill>
                  <a:schemeClr val="accent1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一个心有天父的人，耶稣的宣告：</a:t>
            </a:r>
            <a:endParaRPr lang="zh-CN" altLang="en-US" sz="4300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1526"/>
            <a:ext cx="10088532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我是好牧人；好牧人为羊舍命。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我是好牧人；我认识我的羊，我的羊也认识我，正如父认识我，我也认识父一样；并且我为羊舍命。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我父爱我，因我将命舍去，好再取回来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 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10:11,14-15,17)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苦路受难曲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祂为我死，我为祂活。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79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</TotalTime>
  <Words>901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「与神同在，与人同行」的人生（八）</vt:lpstr>
      <vt:lpstr>(一)如何培养一颗天使的心？</vt:lpstr>
      <vt:lpstr>(一)如何培养一颗天使的心？</vt:lpstr>
      <vt:lpstr>(一)如何培养一颗天使的心？</vt:lpstr>
      <vt:lpstr>一个心有天父的人，耶稣的宣告：</vt:lpstr>
      <vt:lpstr>一个心有天父的人，耶稣的宣告：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「与神同在，与人同行」的人生（八）</dc:title>
  <dc:creator>sun kwong wong</dc:creator>
  <cp:lastModifiedBy>SL CHAN</cp:lastModifiedBy>
  <cp:revision>2</cp:revision>
  <dcterms:created xsi:type="dcterms:W3CDTF">2024-10-24T10:55:28Z</dcterms:created>
  <dcterms:modified xsi:type="dcterms:W3CDTF">2024-10-25T04:14:23Z</dcterms:modified>
</cp:coreProperties>
</file>