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72" r:id="rId4"/>
    <p:sldId id="271" r:id="rId5"/>
    <p:sldId id="273" r:id="rId6"/>
    <p:sldId id="274" r:id="rId7"/>
    <p:sldId id="275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39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72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0174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24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517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411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546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10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06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460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962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039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689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778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108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0685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50331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凡所到之处都成为祝福的人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心中常默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你赐福在这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我们传扬他，是用诸般的智慧，劝戒各人，教导各人，要把各人在基督里完完全全地引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面前。我也为此劳苦，照着他在我里面运用的大能尽心竭力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歌罗西书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1:28-29)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凡所到之处都成为祝福的人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59475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要成为一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所到之处都成为祝福的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主啊！我来到你面前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我们要先自省三个问题：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我是传教人还是传道人？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我是爱使命还是爱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我是医治释放还是赶鬼？</a:t>
            </a:r>
          </a:p>
        </p:txBody>
      </p:sp>
    </p:spTree>
    <p:extLst>
      <p:ext uri="{BB962C8B-B14F-4D97-AF65-F5344CB8AC3E}">
        <p14:creationId xmlns:p14="http://schemas.microsoft.com/office/powerpoint/2010/main" val="359894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我是传教人还是传道人？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59475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关心对方是否信我所信的教义，来不来我教会，是否委身奉献在我教会。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关心对方是否认识救主耶稣，是否己拥有永生，知不知道如何与主同行。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种是传教人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道人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这两者会带来什么不同的事奉？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630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我是爱使命还是爱那人？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59475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舍己身叫人焚烧却没有爱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的事奉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两个值得反省的例子：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带着一家在新疆负责脑瘫儿院舍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三年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宣教在巴基斯坦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开设桑子干果厂。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他们的事奉心态出现了什么问题？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你认为如何分辨爱使命和爱人呢？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121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你是医治释放还是赶鬼？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59475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医治释放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与为别人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赶鬼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有何不同？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天使、战士、祭司的三个异梦。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天使走天梯，看见清晨的翅膀。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战士走天梯，魔戒人皇的服装。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祭司走天梯，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不情愿的祭司。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到顶时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突然出现旋风，把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合一成主耶稣的样式。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658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在韩国祈祷山领受三重服事方法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393588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天使的心：让对方感到亲切愿意开放自己。看人的长处、记人的好处，帮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的难处。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战士之能：有属灵的穿透力，能看穿对方生命的问题所在，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理过去一切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何进行：就是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让位给圣灵，靠祂的启示去安慰、劝勉或治病、赶鬼。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258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在韩国祈祷山领受三重服事方法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381140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祭司之爱：拖着神的手和罪人的手使他们和好。代表神祝福到祂面前来的人。这是重建他与神的关系，指示一个他未来该突破机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是赐他一个名字活出新生命的祝福。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神今天需要有「天使的心，战事之能，祭司之爱」的人。重建神与人的关系。这是一个神与人的永恒之约。是一个永恒的呼召：「孩子，回家吧！」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373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811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方正姚体</vt:lpstr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平面</vt:lpstr>
      <vt:lpstr>「与神同在，与人同行」的人生（六）</vt:lpstr>
      <vt:lpstr>凡所到之处都成为祝福的人</vt:lpstr>
      <vt:lpstr>1. 我是传教人还是传道人？</vt:lpstr>
      <vt:lpstr>2. 我是爱使命还是爱那人？</vt:lpstr>
      <vt:lpstr>3. 你是医治释放还是赶鬼？</vt:lpstr>
      <vt:lpstr>在韩国祈祷山领受三重服事方法</vt:lpstr>
      <vt:lpstr>在韩国祈祷山领受三重服事方法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「与神同在，与人同行」的人生（六）</dc:title>
  <dc:creator>sun kwong wong</dc:creator>
  <cp:lastModifiedBy>SL CHAN</cp:lastModifiedBy>
  <cp:revision>8</cp:revision>
  <dcterms:created xsi:type="dcterms:W3CDTF">2024-10-10T11:04:00Z</dcterms:created>
  <dcterms:modified xsi:type="dcterms:W3CDTF">2024-10-11T06:25:10Z</dcterms:modified>
</cp:coreProperties>
</file>