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69" r:id="rId3"/>
    <p:sldId id="271" r:id="rId4"/>
    <p:sldId id="272" r:id="rId5"/>
    <p:sldId id="273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1686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43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295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3333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4983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8553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3053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757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937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666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941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843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488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644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103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2769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1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84953-5BC6-E94E-4F94-570CA4633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35FD00-0280-7F99-99E3-80A4D3576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6" y="36309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2B7788-5BD0-EF3B-4D45-D658FEFDE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你是一个被灵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的人吗？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像摩西：有伟大救民族的使命。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像约瑟：有伟大救万民的使命。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像但以理：有改变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历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史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向的能力。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这些人都爱神，为神国做大事，从小就被神拣选，遭遇过特别考验的人。他们同时都是被灵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的人，很想他们从小就夭折。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摩西从小就被追杀，成年后被出卖逃跑到旷野，老来蒙召领同胞出埃及。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661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你是一个被灵</a:t>
            </a:r>
            <a:r>
              <a:rPr lang="zh-CN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界</a:t>
            </a:r>
            <a:r>
              <a:rPr lang="zh-TW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惦</a:t>
            </a:r>
            <a:r>
              <a:rPr lang="zh-CN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记的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人吗？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604" y="1484546"/>
            <a:ext cx="9997092" cy="5373454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约瑟从小在异梦中被拣选，被兄弟出卖成奴隶，被主母出卖成囚犯，被法老抬举成宰相，储存粮食救万民。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但以理从小被掳外邦地，被选入王宫学习，藉解梦恩赐成国师，藉美好灵性被信任，藉禁食祷告成就未来。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神正在寻找像他们一样被灵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的人，要用他们来成就祂的计划。因此，你不要再埋怨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的命运为何那么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忐忑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？有可能你是被拣选了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为神所用去改变历史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呢！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你愿意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神的器皿吗？</a:t>
            </a:r>
          </a:p>
        </p:txBody>
      </p:sp>
    </p:spTree>
    <p:extLst>
      <p:ext uri="{BB962C8B-B14F-4D97-AF65-F5344CB8AC3E}">
        <p14:creationId xmlns:p14="http://schemas.microsoft.com/office/powerpoint/2010/main" val="397768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218D2-B0B7-C46F-C575-63D26F97A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444717-DC90-B934-5512-B67A267D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你是一个被灵</a:t>
            </a:r>
            <a:r>
              <a:rPr lang="zh-CN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界</a:t>
            </a:r>
            <a:r>
              <a:rPr lang="zh-TW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惦</a:t>
            </a:r>
            <a:r>
              <a:rPr lang="zh-CN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记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的人吗？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4419CF-7F10-EE3F-C626-8306E1438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10655460" cy="537345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那么无论你是否愿意，你都要学属灵争战了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再思祷告禁食与属灵争战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于这一类的鬼，若不祷告、禁食，他就不出来（或译：不能赶他出来）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17:21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为何要禁食祷告？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是为使自己个人力量提升吗？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不是，是为要使你身体更弱去倚靠神。</a:t>
            </a:r>
          </a:p>
        </p:txBody>
      </p:sp>
    </p:spTree>
    <p:extLst>
      <p:ext uri="{BB962C8B-B14F-4D97-AF65-F5344CB8AC3E}">
        <p14:creationId xmlns:p14="http://schemas.microsoft.com/office/powerpoint/2010/main" val="3314395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6115D-0612-DB9E-698D-85B23FB49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1062AD-4F75-04F4-B451-7E689C61C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再思祷告禁食与属灵争战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043C2D-074D-937C-227B-E4CD3A4D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10655460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应如何祷告禁食？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不叫人看出你禁食来，只叫你暗中的父看见；你父在暗中察看，必然报答你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6:18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应带着什么心态禁食？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求亲近，求复兴，求怜悯。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父啊！听我呼求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717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6470D-5307-8965-BB16-17AA61948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FE841-8F90-296B-B2FA-F72E32693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再思祷告禁食与属灵争战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00CDC8-9703-C1EC-29AD-015895103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10655460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祷告禁食的型式和目的：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选禁：禁戒部份食物。但以理禁食。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全禁：禁戒所有食物。预备进命定。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每星期一次，例行祷告禁食。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三天祷告禁食，以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斯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食。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廿一天祷告禁食，求复兴和归回。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四十天祷告禁食，舍命进入命定。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196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677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「与神同在，与人同行」的人生（十一）</vt:lpstr>
      <vt:lpstr>你是一个被灵界惦记的人吗？</vt:lpstr>
      <vt:lpstr>你是一个被灵界惦记的人吗？</vt:lpstr>
      <vt:lpstr>再思祷告禁食与属灵争战</vt:lpstr>
      <vt:lpstr>再思祷告禁食与属灵争战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「与神同在，与人同行」的人生（十一）</dc:title>
  <dc:creator>sun kwong wong</dc:creator>
  <cp:lastModifiedBy>SL CHAN</cp:lastModifiedBy>
  <cp:revision>3</cp:revision>
  <dcterms:created xsi:type="dcterms:W3CDTF">2024-11-14T11:18:26Z</dcterms:created>
  <dcterms:modified xsi:type="dcterms:W3CDTF">2024-11-15T10:59:59Z</dcterms:modified>
</cp:coreProperties>
</file>