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74" r:id="rId2"/>
    <p:sldId id="275" r:id="rId3"/>
    <p:sldId id="276" r:id="rId4"/>
    <p:sldId id="277" r:id="rId5"/>
    <p:sldId id="278" r:id="rId6"/>
    <p:sldId id="27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49689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4385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3672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39621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269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884081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49526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9681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91189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89306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3172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8039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2638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3671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98028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3/1/2025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145415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3/1/2025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84346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5E9CB4-B68B-FA18-EB73-A69065019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「与神同在，与人同行」的人生（</a:t>
            </a:r>
            <a:r>
              <a:rPr lang="zh-TW" altLang="en-US" sz="44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十七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）</a:t>
            </a:r>
            <a:endParaRPr lang="zh-HK" altLang="en-US" dirty="0">
              <a:solidFill>
                <a:srgbClr val="7030A0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B017E85-377C-5DAD-93DD-4F878FD5A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7367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主问：「你今天喜乐吗？」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主为问这句话？祂有何心意？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你最愿意遇到的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种基督徒？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脸带笑容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喜乐的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，还是心事重重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要常常喜乐，不住地祷告，凡事谢恩；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因为这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在基督耶稣里向你们所定的旨意。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帖撒罗尼迦前书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5:16-18)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7476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32333-27CD-A0C7-E192-AD73569C3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E79AE70-5E2E-D7C7-5E83-BC93926D0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主问：「你今天喜乐吗？」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47709D6-1B77-234E-604F-44F72A2B3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337676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喜乐重要吗？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喜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乐的心乃是良药；忧伤的灵使骨枯干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17:22)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有喜乐才能胜过环境，身体得医治。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我们可以有问题和困难（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弱点带来）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，没有人没弱点的。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靠主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保持心中的喜乐和平安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，不要裝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783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DEE67-3558-C8BD-D09A-EA0B7117D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F02A766-3EAD-65EB-6E03-E9291DD5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为何我们会喜乐不起来？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E73759E-EF73-7209-187C-4AA7B5BBE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9857385" cy="5321809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不够敬虔吗？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不够敬醒。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那么我便要更谨守。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不够爱主吗？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不肯牺牲。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那么我便要更舍己。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不够信心吗？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不愿交托。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那么我便要更信靠。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更谨守、更舍己、更信靠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能增加我们灵里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喜乐吗？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320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68EE6-C736-2404-94F4-050E31874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7E7465-0B6C-E047-289F-F42B17AFD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该如何才能得到喜乐？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153E7FF-DEAC-3B64-1339-75D990818A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140018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的国不在乎吃喝，只在乎公义、和平，并圣灵中的喜乐。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14:17)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敬虔守诫若充满灵里的喜乐是好的。但充满了惧怕和压力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失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去喜乐的心，就不好了！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放下外在的行为，追求内在与神合一。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我们在肉体和感觉中寻找神，神却在我们內心的深处等候我们。</a:t>
            </a:r>
            <a:endParaRPr lang="zh-CN" altLang="en-US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2453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8CC2A-62D2-EB99-E371-3832ED720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E2486D8-FD9C-C0AC-02BD-AF5994A4E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如何领受灵里的喜乐？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2371ABD-F3F7-4AF3-EA2F-720D4FD9D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73674" cy="5321809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以神为乐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要以耶和华为乐，他就将你心里所求的赐给你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37:4)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体贴圣灵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因为，随从肉体的人体贴肉体的事；随从圣灵的人体贴圣灵的事。体贴肉体的，就是死；体贴圣灵的，乃是生命、平安。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8:5-6)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496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6CCE6-D230-E19E-FFFA-9B6CD15C2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B2A7A5-A6B3-8106-E8F1-FE882413B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如何领受灵里的喜乐？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6D4FA9C-BD08-6FC0-FD2E-1BB0E1085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9673674" cy="5468113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得儿女的心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被神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的灵引导的，都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的儿子。你们所受的，不是奴仆的心，仍旧害怕；所受的，乃是儿子的心，因此我们呼叫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阿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爸！父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8:14-15)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你若真能相信这子女的名份你能得喜乐。</a:t>
            </a:r>
            <a:endParaRPr lang="en-US" altLang="zh-TW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因为你所需用的一切，天父是知道的。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238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196</TotalTime>
  <Words>680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「与神同在，与人同行」的人生（十七）</vt:lpstr>
      <vt:lpstr>主问：「你今天喜乐吗？」</vt:lpstr>
      <vt:lpstr>为何我们会喜乐不起来？</vt:lpstr>
      <vt:lpstr>该如何才能得到喜乐？</vt:lpstr>
      <vt:lpstr>如何领受灵里的喜乐？</vt:lpstr>
      <vt:lpstr>如何领受灵里的喜乐？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「与神同在，与人同行」的人生（十七）</dc:title>
  <dc:creator>sun kwong wong</dc:creator>
  <cp:lastModifiedBy>SL CHAN</cp:lastModifiedBy>
  <cp:revision>2</cp:revision>
  <dcterms:created xsi:type="dcterms:W3CDTF">2025-01-02T10:16:27Z</dcterms:created>
  <dcterms:modified xsi:type="dcterms:W3CDTF">2025-01-02T16:58:18Z</dcterms:modified>
</cp:coreProperties>
</file>