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5405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1195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19563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0315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285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49944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79536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51992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4970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2822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15809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96691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8662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31330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25170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84820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39145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5BF82-E365-4DEA-AAD5-E0A51CC27780}" type="datetimeFigureOut">
              <a:rPr lang="zh-HK" altLang="en-US" smtClean="0"/>
              <a:t>28/11/2024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29182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  <p:sldLayoutId id="2147483903" r:id="rId14"/>
    <p:sldLayoutId id="2147483904" r:id="rId15"/>
    <p:sldLayoutId id="2147483905" r:id="rId16"/>
    <p:sldLayoutId id="214748390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39FCA-CEE5-359A-92AC-5C219D3BA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84108F-66E0-1458-C700-FD0EDE56B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rgbClr val="FFC00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CF20C08-0441-DB43-34EB-342D748CE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/>
          </a:bodyPr>
          <a:lstStyle/>
          <a:p>
            <a:r>
              <a:rPr lang="zh-HK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人手中的事</a:t>
            </a:r>
            <a:r>
              <a:rPr lang="en-US" altLang="zh-CN" sz="4000" b="1" dirty="0" err="1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</a:t>
            </a:r>
            <a:r>
              <a:rPr lang="en-US" altLang="zh-CN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HK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神心中的事</a:t>
            </a:r>
            <a:endParaRPr lang="en-US" altLang="zh-CN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什么是人手中的事？什么是神心中的事？</a:t>
            </a:r>
          </a:p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你在做的是</a:t>
            </a:r>
            <a:r>
              <a:rPr lang="zh-TW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人手中的事还是神心中的事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为做神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吗？该做那些事讨神喜悦呢？</a:t>
            </a:r>
          </a:p>
          <a:p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只要有心</a:t>
            </a:r>
            <a:r>
              <a:rPr lang="zh-TW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，是为神做的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就可以了吗？</a:t>
            </a:r>
            <a:endParaRPr lang="en-US" altLang="zh-CN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他们既然不留心耶和华所行的和他手所做的，他就必毁坏他们，不建立他们。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28:5)</a:t>
            </a:r>
            <a:r>
              <a:rPr lang="zh-TW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答案：是，又不是。</a:t>
            </a:r>
            <a:endParaRPr lang="en-US" altLang="zh-CN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409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E19A8-B3A5-ECDB-78B3-17794D04A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4824CE-97E9-0128-89C7-E868256C2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pPr algn="l"/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人手中的事 </a:t>
            </a:r>
            <a:r>
              <a:rPr lang="en-US" altLang="zh-CN" sz="4300" b="1" dirty="0" err="1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</a:t>
            </a:r>
            <a:r>
              <a:rPr lang="en-US" altLang="zh-CN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神心中的事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59F01A3-AC1F-F38B-2ABC-F978CF57C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神要光照我们里面的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小彼得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彼得的问是题是太热心，很爱出主意。</a:t>
            </a:r>
            <a:endParaRPr lang="zh-CN" altLang="en-US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体贴人的意思</a:t>
            </a:r>
            <a:r>
              <a:rPr lang="en-US" altLang="zh-CN" sz="40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v.s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体贴神的意思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彼得就拉着他，劝他说：“主啊，万不可如此！这事必不临到你身上。” 耶稣转过来，对彼得说：“撒但，退我后边去吧！你是绊我脚的；因为你不体贴　神的意思，只体贴人的意思。”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16:22-23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638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4B61A-71B1-ED0A-4730-83A5B40A7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E276A4-DE3D-B9AC-8C60-C9B34F562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pPr algn="l"/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体贴人的意思 </a:t>
            </a:r>
            <a:r>
              <a:rPr lang="en-US" altLang="zh-CN" sz="4300" b="1" dirty="0" err="1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</a:t>
            </a:r>
            <a:r>
              <a:rPr lang="en-US" altLang="zh-CN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体贴神的意思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E4699A-04AD-0819-86BC-35C9581F4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当年在敬拜中，一个天梯的异象。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主耶稣站在天梯上，我只看下半身，祂伸出粉嫩美丽的手邀请我，我竟惧怕到把手放在身后，拒绝祂。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「别人都求自己的事，并不求耶稣基督的事。」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2:21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自己的事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V.S.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耶稣基督的事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你今天是在作自己的事还是耶稣基督的事？</a:t>
            </a:r>
            <a:endParaRPr lang="zh-CN" altLang="en-US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170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E028A-FA8E-D13C-D68C-B71318B91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93919E-11C4-EAA3-7391-AC5AC5C7B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81" y="363090"/>
            <a:ext cx="9909417" cy="1038436"/>
          </a:xfrm>
        </p:spPr>
        <p:txBody>
          <a:bodyPr>
            <a:normAutofit/>
          </a:bodyPr>
          <a:lstStyle/>
          <a:p>
            <a:pPr algn="l"/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你愿意使用灵来服事吗？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120AA9-D103-FF30-E4BC-67BAB78A9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被圣灵对付过的人，才能与圣灵同工，用灵来服事人。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人的破碎与灵的出来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微信：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mmf_mmf31)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你需要被修剪：放下手中的事。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你需要被破碎：接受神的对付。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你需要被光照：接受圣灵引导。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经过这过程，人才能使外面的人和里面的人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。我们的心才能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变得柔软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对神更敏感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。这样我们才可以</a:t>
            </a: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自由地与天使同工与圣灵同行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871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FE3FE-D4E3-679C-ACE5-4B5E34F5B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7D08A4-3168-99BF-7D79-0E889E9F3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81" y="363090"/>
            <a:ext cx="9909417" cy="1038436"/>
          </a:xfrm>
        </p:spPr>
        <p:txBody>
          <a:bodyPr>
            <a:normAutofit/>
          </a:bodyPr>
          <a:lstStyle/>
          <a:p>
            <a:pPr algn="l"/>
            <a:r>
              <a:rPr lang="en-US" altLang="zh-CN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晨光之家生命小组</a:t>
            </a:r>
            <a:r>
              <a:rPr lang="en-US" altLang="zh-CN" sz="4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72F8460-623B-3381-9360-6CD7AF526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敬拜、（交托）人到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查经、（聆听）耳到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默想、（祷文）手到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回应、（宣告）口到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祷告。（代求）心到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是支持小组，人数不要太多。半年内最多四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五个人。深度要分享，彼此安慰。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6319174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152</TotalTime>
  <Words>612</Words>
  <Application>Microsoft Office PowerPoint</Application>
  <PresentationFormat>寬螢幕</PresentationFormat>
  <Paragraphs>37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9" baseType="lpstr">
      <vt:lpstr>標楷體</vt:lpstr>
      <vt:lpstr>Arial</vt:lpstr>
      <vt:lpstr>Century Gothic</vt:lpstr>
      <vt:lpstr>飛機雲</vt:lpstr>
      <vt:lpstr>「与神同在，与人同行」的人生（十三）</vt:lpstr>
      <vt:lpstr>人手中的事 v.s.神心中的事</vt:lpstr>
      <vt:lpstr>体贴人的意思 v.s.体贴神的意思</vt:lpstr>
      <vt:lpstr>你愿意使用灵来服事吗？</vt:lpstr>
      <vt:lpstr>【晨光之家生命小组】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sun kwong wong</cp:lastModifiedBy>
  <cp:revision>8</cp:revision>
  <dcterms:created xsi:type="dcterms:W3CDTF">2024-11-28T11:04:09Z</dcterms:created>
  <dcterms:modified xsi:type="dcterms:W3CDTF">2024-11-28T13:38:12Z</dcterms:modified>
</cp:coreProperties>
</file>