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2610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9133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382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136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8012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458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2961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076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632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0278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9854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3963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98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793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6059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201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17/1/2025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642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十九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危为安的代祷方法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为你所爱的人代祷时，为他们仰望等候神的感动，直到你看到异象或得到启示该如何为他祈祷。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就能转危安了！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今天我们需要反败为胜的基督徒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他需要有能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转危为安的祷告能力。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他需要那能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化危为机的属灵眼光。</a:t>
            </a: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9956D-A13A-290D-97BC-E0EC32A54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72F910-B2B6-030E-E06A-9D1B208EC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在灵里等候，交出主权的代祷方法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EDE5D5-B8DF-823A-567C-045082520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55785" cy="5321809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这样为每一个生命代求时，便好像看着他们的故事，很有趣，因为我能看到神给他们的未来。你愿意来和我一起看别人生命的故事吗？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新一年我所求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主为我造一个清洁的心，使我里面重新有正直的灵，赐我乐意的灵扶持我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51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10,12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愿更靠近我恩主，使我活着就是基督，生命能发出天上的圣光。阿们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604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B5E3E-37E3-52D8-6D54-D58515E69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9B879F-791A-4A2F-795C-2090F130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危为安的代祷方法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04A9615-701B-F381-AC4A-B0D39BC61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在危机中仰望神寻得出路的能力，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使你成为反败为胜的人。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在危机中看到神要给的更大祝福，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使你成为领人得胜的人。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我们不要独善其身，也不要孤芳自赏，更不要自以为是，要敬天爱人，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寻求从上头来的能力，使荣耀归与父神。</a:t>
            </a:r>
          </a:p>
        </p:txBody>
      </p:sp>
    </p:spTree>
    <p:extLst>
      <p:ext uri="{BB962C8B-B14F-4D97-AF65-F5344CB8AC3E}">
        <p14:creationId xmlns:p14="http://schemas.microsoft.com/office/powerpoint/2010/main" val="411221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67F9E-A900-8FEA-E3C3-9B8200CEC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4488F5-D2EF-E1A1-6DF4-04FA58B7C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为安的代祷方法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0FD2D4-0185-B270-932A-1CBB2D503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就如我遇到一位很担忧孩子和丈夫会惹祸的姊妹。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神感动我要她每想到孩子和丈夫就为他们吹号角，祝福他们每天与一队天军在号角声中被神差遣出发去荣耀神。她立即充满信心和力量知道该怎样为他们代祷。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664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7EABF-8FE7-5DA0-154C-8F9EB005A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FF7940-759F-0FFA-EDA9-D855A6987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为安的代祷方法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B89D8D-FD20-DE7F-142C-8C7B194D5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我该为我家人的软弱仰望神，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不要只在担心他们。把担心带到主面前可以成为代祷的动力。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但要交出主权仰望神，问：「我该如何为他祷告？」不是钉着他们软弱求神改变，乃是求神启示该如何求？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直到灵里看到或领受到指示。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这是在圣灵里的祷告。为自己也可以，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「要坚持仰望，直到你遇到那位会说话的神。」这样你家人和自己的软弱就能「转危为安」了！</a:t>
            </a:r>
          </a:p>
        </p:txBody>
      </p:sp>
    </p:spTree>
    <p:extLst>
      <p:ext uri="{BB962C8B-B14F-4D97-AF65-F5344CB8AC3E}">
        <p14:creationId xmlns:p14="http://schemas.microsoft.com/office/powerpoint/2010/main" val="298155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20E75-9862-9629-FDB7-4FFE0D011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E03674-6042-D0C0-5FC9-A694B2C7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为安的代祷方法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之圣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经基础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2A551E-BB83-72B0-3773-0ABE71750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「人非有信，就不能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的喜悦；因为到　神面前来的人必须信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有神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，且信他赏赐那寻求他的人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11:6)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难怪大卫说：「要等候耶和华！当壮胆，坚固你的心！我再说，要等候耶和华！」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27:14)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祈祷直到你遇到那位会说话的神。阿们！</a:t>
            </a:r>
          </a:p>
        </p:txBody>
      </p:sp>
    </p:spTree>
    <p:extLst>
      <p:ext uri="{BB962C8B-B14F-4D97-AF65-F5344CB8AC3E}">
        <p14:creationId xmlns:p14="http://schemas.microsoft.com/office/powerpoint/2010/main" val="178325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CC3A5-812E-FC45-043F-38A1296D8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454A59-32D4-2611-364A-184BDF55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为安的代祷方法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之神学根据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13A8EA-15FA-984B-521B-6FE7F250A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「要坚持仰望，直到你遇到那位会说话的神。」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这样才是在灵里的祷告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这样才能与神心意对齐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这样才能化忧虑为祷告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这样才能真正与神同工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这样才能真正让神作工</a:t>
            </a:r>
          </a:p>
        </p:txBody>
      </p:sp>
    </p:spTree>
    <p:extLst>
      <p:ext uri="{BB962C8B-B14F-4D97-AF65-F5344CB8AC3E}">
        <p14:creationId xmlns:p14="http://schemas.microsoft.com/office/powerpoint/2010/main" val="66727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654C6-77D6-438F-94E0-C199DA780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30AE8A-ADE9-A835-43FB-77276F7E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转危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为安的代祷方法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之圣经例子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721E7-2F1D-E254-6BC2-FBD06570D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3" y="1389887"/>
            <a:ext cx="9358622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交出主权的代祷要花时间的，是要专心的，是先要有安静的预备的。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圣经中的例子，哈巴谷先知的代求。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我要站在守望所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，立在望楼上观看，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看耶和华对我说什么话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，我可用什么话向他诉冤（向他诉冤：或译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回答所疑问的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哈巴谷书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2:1 )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在灵里等候，先听后说，交出主权的代祷方法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066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DF540-A384-7169-BE34-E415ACA1D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55A15F-23BB-6504-E330-91BD10619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在灵里等候，先听后说的代祷方法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8B5E42-76FB-8F3B-9EE1-C89B9E1B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88068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实用的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祷告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例子：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神就是光，我们要在光中代祷：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想起自己，为自己求神赐安慰的光。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想起家人，为所爱的人求引导的光。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想起敌人，为所恨的人求公义的光。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这些人会影响我们的安静心和领受。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880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AE8BC-328E-2A54-C96F-8E97BB219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F8B4BF-5DFF-EAF1-867F-F10E86AD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在灵里等候，先听后说的代祷方法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38F5C3-EE56-8D14-1A4E-F76EC39C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88068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代祷时持的心态：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为惧怕逃避的人：看到神进入他心中用金光包着那颗他软弱受伤的灵魂。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担忧孩子的母亲：求神让你看到孩子的忧点和未来，问神该如何祝福他。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担忧丈夫的太太：求神让你看到丈夫的忧点和未来，问神该如何祝福他。</a:t>
            </a:r>
          </a:p>
        </p:txBody>
      </p:sp>
    </p:spTree>
    <p:extLst>
      <p:ext uri="{BB962C8B-B14F-4D97-AF65-F5344CB8AC3E}">
        <p14:creationId xmlns:p14="http://schemas.microsoft.com/office/powerpoint/2010/main" val="390261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1239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「与神同在，与人同行」的人生（十九）</vt:lpstr>
      <vt:lpstr>《转危为安的代祷方法》</vt:lpstr>
      <vt:lpstr>《转危为安的代祷方法》</vt:lpstr>
      <vt:lpstr>《转危为安的代祷方法》</vt:lpstr>
      <vt:lpstr>转危为安的代祷方法之圣经基础</vt:lpstr>
      <vt:lpstr>转危为安的代祷方法之神学根据</vt:lpstr>
      <vt:lpstr>转危为安的代祷方法之圣经例子</vt:lpstr>
      <vt:lpstr>在灵里等候，先听后说的代祷方法</vt:lpstr>
      <vt:lpstr>在灵里等候，先听后说的代祷方法</vt:lpstr>
      <vt:lpstr>在灵里等候，交出主权的代祷方法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「与神同在，与人同行」的人生（十九）</dc:title>
  <dc:creator>sun kwong wong</dc:creator>
  <cp:lastModifiedBy>SL CHAN</cp:lastModifiedBy>
  <cp:revision>4</cp:revision>
  <dcterms:created xsi:type="dcterms:W3CDTF">2025-01-16T11:20:49Z</dcterms:created>
  <dcterms:modified xsi:type="dcterms:W3CDTF">2025-01-16T16:17:09Z</dcterms:modified>
</cp:coreProperties>
</file>