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0392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8230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98340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342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08515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004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9135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5118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2313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5001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4146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2249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2867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8005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2142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7586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2978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39FCA-CEE5-359A-92AC-5C219D3BA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84108F-66E0-1458-C700-FD0EDE56B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3090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「与神同在，与人同行」的人生（</a:t>
            </a:r>
            <a:r>
              <a:rPr lang="zh-TW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TW" altLang="zh-TW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CF20C08-0441-DB43-34EB-342D748CE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823356" cy="5456474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属灵争战的「祢、我、牠」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遇到试探是好事吗？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不是。因为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主祷文：不叫我们遇见试探。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为何圣灵却领耶稣到旷野接受试探？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忍受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试探的人是有福的，因为他经过试验以后，必得生命的冠冕；这是主应许给那些爱他之人的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1:12)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从试探中得胜，我们生命会成长，所以能得生命的冠冕。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409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AFD41-23C3-EA4D-BCD2-789AF83A2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CD5D97-3B5D-E5A2-8821-DE829B97F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属灵争战最高峰的</a:t>
            </a:r>
            <a:r>
              <a:rPr lang="zh-TW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得胜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榜样</a:t>
            </a:r>
            <a:endParaRPr lang="zh-TW" altLang="zh-TW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1289071-C72D-8797-4664-1C321A65FD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769970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第三个试探：忠贞的考验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魔鬼又带他上了一座最高的山，将世上的万国与万国的荣华都指给他看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，对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若俯伏拜我，我就把这一切都赐给你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稣说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撒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但，退去吧！因为经上记着说：当拜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主－－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你的神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，单要侍奉他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4:8-10)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63174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3FA91-CA4E-C360-883D-1E266B329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1D0CC4A-C6E3-A5EC-304F-77151A80E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第三个试探：忠贞的考验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7827E65-704A-CD90-CE53-9A3535CCC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841644" cy="5373454"/>
          </a:xfrm>
        </p:spPr>
        <p:txBody>
          <a:bodyPr>
            <a:normAutofit fontScale="925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试探的形式：引诱耶稣为达目标妥协。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试探的目的：让他安舒地走捷径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完成使命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耶稣的回应：斥责仇敌的声音，宣告自己的决心。当拜主你的，单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奉他。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试探的结果：耶稣得胜，表明至死忠心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主心意行。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当中的诱惑：是否能忠于神的使命？面对万国荣华和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十架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苦路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，耶稣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会否妥协？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6335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AA90C-722E-A144-8D96-0A64608E2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9B6C9BB-39A9-6228-80E4-868C63DA2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耶稣得胜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试练的结果</a:t>
            </a:r>
            <a:endParaRPr lang="zh-CN" altLang="en-US" sz="4300" b="1" dirty="0">
              <a:solidFill>
                <a:schemeClr val="accent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D84760A-F29D-E7AB-EA21-83EA652E1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640476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于是，魔鬼离了耶稣，有天使来伺候他。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4:11)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稣得事奉的能力。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「魔鬼用完了各样的试探，就暂时离开耶稣。耶稣满有圣灵的能力，回到加利利；他的名声就传遍了四方。」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路加福音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4:13-14)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天使来伺候，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满有圣灵能力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开始传道。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2993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A4ADEB-54B7-8D6A-AE08-E0F808621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AB818F-3FFD-9808-45DB-480E45B73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作为传道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毕业时的反思：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60F5408-4115-244D-A640-2E2ABD4E3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640476" cy="5373454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对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生存的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忧虑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：面对眼前逼切的需要是否自救？是否能坚持顺服神的旨意？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对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保障的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忧虑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：人生的风浪和危机中，面对恐惧和胆怯是否真相信神的应许？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对未来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忧虑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：面对万国荣华和苦路会否妥协？是否能忠于神的安排？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你今天会怎样选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你的未來呢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当你胜过这些试练，把所爱的全然献上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在坛上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，圣灵能力会充满你，使你在所到之处都能带下神的国度和荣耀。你愿意吗？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20632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B658C1-C55F-F827-1F91-1578AB9D9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5F0063-2349-0E32-0A9C-0693DD03B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TW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应如何用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神所赐的全副军</a:t>
            </a:r>
            <a:r>
              <a:rPr lang="zh-CN" altLang="en-US" sz="4300" b="1" dirty="0" smtClean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装</a:t>
            </a:r>
            <a:r>
              <a:rPr lang="zh-TW" altLang="en-US" sz="4300" b="1" dirty="0" smtClean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TW" altLang="zh-TW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3A931FD-9B8A-227F-D2D9-C139DCB42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1" y="1401526"/>
            <a:ext cx="10102479" cy="5373454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「要穿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戴神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所赐的全副军装，就能抵挡魔鬼的诡计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我们并不是与属血气的争战（原文是摔跤；下同），乃是与那些执政的、掌权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....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及天空属灵气的恶魔争战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。所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以，要拿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起神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所赐的全副军装，好在磨难的日子抵挡仇敌，并且成就了一切，还能站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立得住。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此外，又拿着信德当作盾牌，可以灭尽那恶者一切的火箭；」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以弗所书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6:11-13,16)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867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82DB11-EAD1-EFB6-D550-2179B5162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5830F0-EE8F-1CEC-407D-AA072A7D3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TW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应如何用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神所赐的全副军</a:t>
            </a:r>
            <a:r>
              <a:rPr lang="zh-CN" altLang="en-US" sz="4300" b="1" dirty="0" smtClean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装</a:t>
            </a:r>
            <a:r>
              <a:rPr lang="zh-TW" altLang="en-US" sz="4300" b="1" dirty="0" smtClean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TW" altLang="zh-TW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2602F27-02C9-0A8F-13A7-D96EB7E83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640476" cy="5373454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撒旦最利害的试探不是苦难、病痛、挫折，最可怕的是诡计，令我灰心、疑惑、胆怯自动放弃。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所以要提防诡计、拿武器摔跤、站立得稳、得胜有余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属灵军装都是防守性的，我最喜欢的是信德的籘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牌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就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是「仰望」。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唯一可能用来防守和反击的武器是「神的道」。</a:t>
            </a:r>
          </a:p>
        </p:txBody>
      </p:sp>
    </p:spTree>
    <p:extLst>
      <p:ext uri="{BB962C8B-B14F-4D97-AF65-F5344CB8AC3E}">
        <p14:creationId xmlns:p14="http://schemas.microsoft.com/office/powerpoint/2010/main" val="1079216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A7CAF-96AD-9EB5-E4DB-7E543242C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2C3B35-FECC-17E7-F4C6-0EF87C894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属灵争战最高峰的</a:t>
            </a:r>
            <a:r>
              <a:rPr lang="zh-TW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得胜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榜样</a:t>
            </a:r>
            <a:endParaRPr lang="zh-TW" altLang="zh-TW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7D67B00-2723-CF6F-1A44-5F97316A3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640476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耶稣旷野四十天禁食。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分析试探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步曲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试探的形式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试探的目的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耶稣的回应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试探的结果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当中的挑战</a:t>
            </a:r>
          </a:p>
        </p:txBody>
      </p:sp>
    </p:spTree>
    <p:extLst>
      <p:ext uri="{BB962C8B-B14F-4D97-AF65-F5344CB8AC3E}">
        <p14:creationId xmlns:p14="http://schemas.microsoft.com/office/powerpoint/2010/main" val="663677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69927-79F9-D570-56CB-3A0DCD1E6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B0B7AF-6E0E-6877-7A35-FC7EAA691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属灵争战最高峰的</a:t>
            </a:r>
            <a:r>
              <a:rPr lang="zh-TW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得胜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榜样</a:t>
            </a:r>
            <a:endParaRPr lang="zh-TW" altLang="zh-TW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E916581-4DA2-A2FC-97F9-0FC1BFAB0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640476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当时，耶稣被圣灵引到旷野，受魔鬼的试探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4:1)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耶稣陷入试探的原因。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圣灵引导。为何耶稣要受试探？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我们对试探常有的误解。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软弱才遇试探。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认为是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自己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软弱才陷入试探。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面对试探时多了一层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自我控告。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0098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516B26-0B50-DE0E-927C-9D03D9A25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C363017-1493-E69E-7133-580F36391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属灵争战最高峰的</a:t>
            </a:r>
            <a:r>
              <a:rPr lang="zh-TW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得胜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榜样</a:t>
            </a:r>
            <a:endParaRPr lang="zh-TW" altLang="zh-TW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7C284DF-AC78-02F0-1DA8-2E1423C90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640476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第一个试探：信服的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考验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他禁食四十昼夜，后来就饿了。 那试探人的进前来，对他说：“你若是　神的儿子，可以吩咐这些石头变成食物。” 耶稣却回答说：“经上记着说：人活着，不是单靠食物，乃是靠　神口里所出的一切话。”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4:2-4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547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EFB8B8-6CB8-5391-C5FF-2D294B8E9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90FB66-1F74-7A44-783A-EF5643761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第一个考验</a:t>
            </a:r>
            <a:r>
              <a:rPr lang="zh-CN" altLang="en-US" sz="4300" b="1" dirty="0" smtClean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4300" b="1" dirty="0" smtClean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顺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服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的试探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A4D5A46-98AD-FBE7-F50D-0848B9FF7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640476" cy="5373454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试探的形式：建议用权利把石头变饼。但没有直接叫他吃。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试探的目的：使他自救没有把生命信托神。最后无法忍受十架之苦。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耶稣的回应：耶稣用神的话宣告，生命在神手中，不是单靠食物。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试探的结果：耶稣得胜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，在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肉体最软弱时也能顺服到底，愿为神的旨意死而不自救。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当中的挑战：是否能顺服神的旨意？面对肉体逼切需要是否自救？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21724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1AC1AF-CFC8-EAB9-53B0-30BF1A7B4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2EC60E-4A7D-7F81-F456-1E15C0D16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属灵争战最高峰的</a:t>
            </a:r>
            <a:r>
              <a:rPr lang="zh-TW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得胜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榜样</a:t>
            </a:r>
            <a:endParaRPr lang="zh-TW" altLang="zh-TW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7992FC6-4D43-A204-C3C9-18EF0C688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1" y="1401526"/>
            <a:ext cx="9909417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第二个试探：信心的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考验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魔鬼就带他进了圣城，叫他站在殿顶（顶：原文是翅）上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，对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的儿子，可以跳下去，因为经上记着说：主要为你吩咐他的使者用手托着你，免得你的脚碰在石头上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稣对他说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经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上又记着说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可试探主－你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的神。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4:5-7)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327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8ED45-3B67-DBD1-CAAC-F4BE4E89E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2B254AE-40BE-488E-781A-743178B1C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第二个试探：信心的考验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D8562F-A88F-DDE8-A2C4-6E35E9F00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640476" cy="5373454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试探的形式：断章取义地引用应许，叫耶稣证明自己的信心。刻意将自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己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陷入危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险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，试验神的应许。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试探的目的：动摇耶稣对神话语的信心。正如当年夏娃一样。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耶稣的回应：不可试探主你的神。神的应许是有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一定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客观条件的。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神的時間和旨意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试探的结果：耶稣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指出不可試探神。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里面的危机：是否真相信神的应许？面对恐惧和胆怯是否仍能信？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01507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1793</Words>
  <Application>Microsoft Office PowerPoint</Application>
  <PresentationFormat>Widescreen</PresentationFormat>
  <Paragraphs>67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微軟正黑體</vt:lpstr>
      <vt:lpstr>標楷體</vt:lpstr>
      <vt:lpstr>Arial</vt:lpstr>
      <vt:lpstr>Century Gothic</vt:lpstr>
      <vt:lpstr>Trebuchet MS</vt:lpstr>
      <vt:lpstr>Wingdings 3</vt:lpstr>
      <vt:lpstr>多面向</vt:lpstr>
      <vt:lpstr>「与神同在，与人同行」的人生（十二）</vt:lpstr>
      <vt:lpstr>应如何用神所赐的全副军装？</vt:lpstr>
      <vt:lpstr>应如何用神所赐的全副军装？</vt:lpstr>
      <vt:lpstr>属灵争战最高峰的得胜榜样</vt:lpstr>
      <vt:lpstr>属灵争战最高峰的得胜榜样</vt:lpstr>
      <vt:lpstr>属灵争战最高峰的得胜榜样</vt:lpstr>
      <vt:lpstr>第一个考验：顺服的试探</vt:lpstr>
      <vt:lpstr>属灵争战最高峰的得胜榜样</vt:lpstr>
      <vt:lpstr>第二个试探：信心的考验</vt:lpstr>
      <vt:lpstr>属灵争战最高峰的得胜榜样</vt:lpstr>
      <vt:lpstr>第三个试探：忠贞的考验</vt:lpstr>
      <vt:lpstr>耶稣得胜试练的结果</vt:lpstr>
      <vt:lpstr>作为传道人~我毕业时的反思：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「与神同在，与人同行」的人生（十二）</dc:title>
  <dc:creator>sun kwong wong</dc:creator>
  <cp:lastModifiedBy>SL CHAN</cp:lastModifiedBy>
  <cp:revision>6</cp:revision>
  <dcterms:created xsi:type="dcterms:W3CDTF">2024-11-21T10:53:27Z</dcterms:created>
  <dcterms:modified xsi:type="dcterms:W3CDTF">2024-11-21T17:39:15Z</dcterms:modified>
</cp:coreProperties>
</file>