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3" r:id="rId2"/>
    <p:sldId id="272" r:id="rId3"/>
    <p:sldId id="274" r:id="rId4"/>
    <p:sldId id="275" r:id="rId5"/>
    <p:sldId id="276" r:id="rId6"/>
    <p:sldId id="278" r:id="rId7"/>
    <p:sldId id="27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77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1840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34402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0941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87399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1798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34710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71239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91938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7135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5524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217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4117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27714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2509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0584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5774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795BF82-E365-4DEA-AAD5-E0A51CC27780}" type="datetimeFigureOut">
              <a:rPr lang="zh-HK" altLang="en-US" smtClean="0"/>
              <a:t>20/12/2024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90398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1AAEA-961B-7DF5-6B4B-29CE4556B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0DC42E-4B59-1362-6279-A9EF0D8AF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04" y="243721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</a:t>
            </a:r>
            <a:r>
              <a:rPr lang="zh-CN" altLang="en-US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rgbClr val="FFFF0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287FAED-4519-8B3D-020E-5804A499E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204" y="1408176"/>
            <a:ext cx="9823356" cy="5206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主啊！我来到祢面前</a:t>
            </a:r>
            <a:r>
              <a:rPr lang="en-US" altLang="zh-CN" sz="40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zh-CN" altLang="en-US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“我们传扬他，是用诸般的智慧，劝戒各人，教导各人，要把各人在基督里完完全全地引到　神面前。 我也为此劳苦，照着他在我里面运用的大能尽心竭力。”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歌罗西书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1:28-29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en-US" altLang="zh-CN" sz="40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042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BA907-7548-66FE-72F5-37D65533F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E2608F-2682-F11F-05A8-A78C23930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04" y="243721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主啊！我来到祢面前</a:t>
            </a:r>
            <a:r>
              <a:rPr lang="en-US" altLang="zh-CN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zh-CN" altLang="en-US" sz="43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262487-7048-9647-5A7F-A6BFEA074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204" y="1408176"/>
            <a:ext cx="9823356" cy="5206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思想</a:t>
            </a:r>
            <a:r>
              <a:rPr lang="zh-TW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什么才算是到主面前？</a:t>
            </a:r>
            <a:endParaRPr lang="zh-CN" altLang="en-US" sz="40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如何才能到主的面前？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如何才能帮助别人到主面前？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到主面前应有的反应是什么？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若你到主面前，你会做什么？你应做什么？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750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1D98C-8C24-C571-642D-EF2BCCE64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1457F0-43D7-7BF6-C48E-13A86E8B0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04" y="243721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主啊！我来到祢面前</a:t>
            </a:r>
            <a:r>
              <a:rPr lang="en-US" altLang="zh-CN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zh-CN" altLang="en-US" sz="43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8A71216-2D8C-6432-B41E-B2B495966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204" y="1408176"/>
            <a:ext cx="9823356" cy="5206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如何才能到主的面前？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敬拜中等候神，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读经时默想神，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事奉时经历神。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25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5A25E-16B1-F0B0-DA47-A97E7B5F5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706EA-39EB-5B00-70DE-05F542D01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04" y="243721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主啊！我来到祢面前</a:t>
            </a:r>
            <a:r>
              <a:rPr lang="en-US" altLang="zh-CN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zh-CN" altLang="en-US" sz="43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C829647-3FA7-CAB4-9F31-73F5DFF0B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204" y="1408176"/>
            <a:ext cx="9823356" cy="5206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如何才能帮助别人到主面前？</a:t>
            </a:r>
          </a:p>
          <a:p>
            <a:pPr marL="0" indent="0">
              <a:buNone/>
            </a:pPr>
            <a:r>
              <a:rPr lang="zh-CN" altLang="en-US" sz="4000" b="1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故事：巴士司机和神甫的故事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不是保平安让人远离神。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在危机中帮助人经历神。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让人谦卑到主面前呼求。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364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8C905-4AC3-A53C-DBEB-D275211DF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2C4F6F-BB2B-D589-8304-7752288A8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04" y="243721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主啊！我来到祢面前</a:t>
            </a:r>
            <a:r>
              <a:rPr lang="en-US" altLang="zh-CN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zh-CN" altLang="en-US" sz="43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29A6960-D676-0A14-FC79-DF60808A3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204" y="1408176"/>
            <a:ext cx="9823356" cy="5206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到主面前应有的反应是什么？</a:t>
            </a:r>
            <a:endParaRPr lang="en-US" altLang="zh-CN" sz="4000" b="1" dirty="0">
              <a:solidFill>
                <a:schemeClr val="accent6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凡劳苦担重担的人可以到我这里来得安息。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到教会就等于到主面前吗？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你今天得安息了吗？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住在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里面</a:t>
            </a:r>
            <a:r>
              <a:rPr lang="en-US" altLang="zh-CN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en-US" altLang="zh-CN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命活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水充满</a:t>
            </a:r>
            <a:r>
              <a:rPr lang="zh-TW" altLang="en-US" sz="40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70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27615-DD32-BBD9-91C0-5B615F121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07E725-0AF2-D2AA-27A2-128C4B15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04" y="243721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主啊！我来到祢面前</a:t>
            </a:r>
            <a:r>
              <a:rPr lang="en-US" altLang="zh-CN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zh-CN" altLang="en-US" sz="43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41BF15-1305-B6C5-FE7C-901DDAA82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204" y="1408176"/>
            <a:ext cx="9823356" cy="5206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若你到主面前，你会做什么？你应做什么？</a:t>
            </a:r>
            <a:endParaRPr lang="zh-CN" altLang="en-US" sz="40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一位与父亲庆祝生日的女儿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你应献上自己，因为天父要的是你。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一位忽然被主到访的姊妹。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我应该做什么？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V.S.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你要我做什么？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514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A8023-25B0-8FBB-05F3-000A9E5FD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1E0A85-7832-1797-43F9-2AA60AFDD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04" y="243721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主啊！我来到祢面前</a:t>
            </a:r>
            <a:r>
              <a:rPr lang="en-US" altLang="zh-CN" sz="4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zh-CN" altLang="en-US" sz="43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3A99BE-4E20-557D-5168-82CA55931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204" y="1408176"/>
            <a:ext cx="9823356" cy="5206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像马利亚选那上好的福份。安息吧！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耶稣回答说：“马大！马大！你为许多的事思虑烦扰， 但是不可少的只有一件；马利亚已经选择那上好的福分，是不能夺去的。”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10:41-42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在耶稣的脚前</a:t>
            </a:r>
            <a:r>
              <a:rPr lang="en-US" altLang="zh-CN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463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165</TotalTime>
  <Words>577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微軟正黑體</vt:lpstr>
      <vt:lpstr>標楷體</vt:lpstr>
      <vt:lpstr>Century Gothic</vt:lpstr>
      <vt:lpstr>Wingdings 3</vt:lpstr>
      <vt:lpstr>切割線</vt:lpstr>
      <vt:lpstr>「与神同在，与人同行」的人生（十五）</vt:lpstr>
      <vt:lpstr>主啊！我来到祢面前...</vt:lpstr>
      <vt:lpstr>主啊！我来到祢面前...</vt:lpstr>
      <vt:lpstr>主啊！我来到祢面前...</vt:lpstr>
      <vt:lpstr>主啊！我来到祢面前...</vt:lpstr>
      <vt:lpstr>主啊！我来到祢面前...</vt:lpstr>
      <vt:lpstr>主啊！我来到祢面前...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「与神同在，与人同行」的人生（十五）</dc:title>
  <dc:creator>sun kwong wong</dc:creator>
  <cp:lastModifiedBy>SL CHAN</cp:lastModifiedBy>
  <cp:revision>3</cp:revision>
  <dcterms:created xsi:type="dcterms:W3CDTF">2024-12-19T11:11:29Z</dcterms:created>
  <dcterms:modified xsi:type="dcterms:W3CDTF">2024-12-19T16:38:28Z</dcterms:modified>
</cp:coreProperties>
</file>