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75" r:id="rId2"/>
    <p:sldId id="274" r:id="rId3"/>
    <p:sldId id="276" r:id="rId4"/>
    <p:sldId id="277" r:id="rId5"/>
    <p:sldId id="278" r:id="rId6"/>
    <p:sldId id="27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13513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17656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460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08995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45861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94673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845012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52214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32078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80899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67741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67776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9008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85792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38709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70889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9/1/2025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73929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C8BA-FE3F-4D80-962B-CDFA53E6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7F5DC6-B094-DDDE-C11C-D3C5EB9C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「与神同在，与人同行」的人生（</a:t>
            </a:r>
            <a:r>
              <a:rPr lang="zh-TW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十八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）</a:t>
            </a:r>
            <a:endParaRPr lang="zh-HK" altLang="en-US" dirty="0">
              <a:solidFill>
                <a:srgbClr val="7030A0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58A87D-19EA-1918-ECE9-354C8BA5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66866" cy="5321809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你正在归向律法还是恩典？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看你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在追求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活出一个恩典和爱的人生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，还是在追求活出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一个虔诚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圣洁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的人生。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看到你在以下情况的反应就知道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当我们感到与神关系远离时该怎办？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神就是光，在祂毫无黑暗。被神光照知罪后，我们该怎办？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神就是爱，爱里没有惧怕。我们爱，因为神先爱我们。该怎样实践？</a:t>
            </a:r>
          </a:p>
        </p:txBody>
      </p:sp>
    </p:spTree>
    <p:extLst>
      <p:ext uri="{BB962C8B-B14F-4D97-AF65-F5344CB8AC3E}">
        <p14:creationId xmlns:p14="http://schemas.microsoft.com/office/powerpoint/2010/main" val="337866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5E9CB4-B68B-FA18-EB73-A69065019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你正在归向律法还是恩典？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B017E85-377C-5DAD-93DD-4F878FD5A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752666" cy="5468113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当我们感到与神关系远离时该怎办？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是更多的努力认罪悔改守行为，靠自己不能长久。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回到律法）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还是更深的到主耶稣面前接受光照，重建关系呢？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接受恩典）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律法（家规）的原意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初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来家中，犯了家规的孩子，被提醒之后。家人期望他是守更多的家规，还是希望他更爱这个家，甘心投入成为这个家的一份子呢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律法叫人知罪，恩典能得人心，像两条腿要并行。</a:t>
            </a:r>
          </a:p>
        </p:txBody>
      </p:sp>
    </p:spTree>
    <p:extLst>
      <p:ext uri="{BB962C8B-B14F-4D97-AF65-F5344CB8AC3E}">
        <p14:creationId xmlns:p14="http://schemas.microsoft.com/office/powerpoint/2010/main" val="1874765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78D6C7-DCD2-F6C8-B93D-03963C983A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92E03B-D1D6-A8D3-0F43-1F08B9B68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你正在归向律法还是恩典？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284E1D3-0A56-7C9A-0964-342B6DD2A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66866" cy="5321809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就是光，在祂毫无黑暗。被神光照知罪后，我们该怎办？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就是光，在他毫无黑暗。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们若在光明中行，如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同神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在光明中，就彼此相交，他儿子耶稣的血也洗净我们一切的罪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们若认自己的罪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是信实的，是公义的，必要赦免我们的罪，洗净我们一切的不义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  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约翰一书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1:5-9)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要保持与神走在光中，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被光照知罪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了！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认罪（承认问题），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谦卑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接受主的赦罪恩典（接受帮助），承认是改变的开始。</a:t>
            </a:r>
          </a:p>
        </p:txBody>
      </p:sp>
    </p:spTree>
    <p:extLst>
      <p:ext uri="{BB962C8B-B14F-4D97-AF65-F5344CB8AC3E}">
        <p14:creationId xmlns:p14="http://schemas.microsoft.com/office/powerpoint/2010/main" val="4289215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2D177-8121-120D-C20A-66F1B67CAC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AAD4B9-474E-B651-0C29-200C05971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你正在归向律法还是恩典？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F9A7E49-C1F0-0B8D-4CC4-F018B4969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514922" cy="5541265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就是爱，爱里没有惧怕。我们爱，因为神先爱我们。该怎样实践？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爱我们的心，我们也知道也信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就是爱；住在爱里面的，就是住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里面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也住在他里面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爱里没有惧怕；爱既完全，就把惧怕除去。因为惧怕里含着刑罚，惧怕的人在爱里未得完全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们爱，因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先爱我们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        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约翰一书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4:16,18-19)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体验到多少神的爱，才能活出多少神的怜悯？神在找爱的代言人。</a:t>
            </a:r>
          </a:p>
        </p:txBody>
      </p:sp>
    </p:spTree>
    <p:extLst>
      <p:ext uri="{BB962C8B-B14F-4D97-AF65-F5344CB8AC3E}">
        <p14:creationId xmlns:p14="http://schemas.microsoft.com/office/powerpoint/2010/main" val="3122456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6E949A-D743-C68A-790F-5E3E72358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BF9F2B7-ACD6-4CBB-0062-6502FD18D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归向恩典，活在光和爱中的生命：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A92B8E3-A8BD-B562-E2AC-9B1C807F0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66866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活在恩典和爱中的人能活出怜悯。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追求与爱同住、与光同行的生活。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住在爱中，人会温柔，放下防卫。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与光同行，充满希望，一身正气。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凡事倚靠主的人与凡事想学主的人，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一个常常喜乐越来越像主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（喜乐的神人）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一个经常担心自己不够光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（超然的圣人）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66840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747F0-E76E-B672-E800-DA381E262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5C28D3-2B46-5620-E720-43F564DB7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天父最想我们活出</a:t>
            </a:r>
            <a:r>
              <a:rPr lang="zh-CN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的生命：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C84A9F0-09C5-94C7-23B3-F02E295C3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359474" cy="5321809"/>
          </a:xfrm>
        </p:spPr>
        <p:txBody>
          <a:bodyPr>
            <a:normAutofit lnSpcReduction="10000"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成了肉身，住在我们中间，充充满满地有恩典有真理。我们也见过他的荣光，正是父独生子的荣光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1:14)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耶稣活出恩典和真理的光，是希望带给别人什么感觉？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若你面对面见到耶稣你心中会产生，平安、喜乐、圣洁、信心、自由和盼望。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与主同行，跟随祂的「脚步」能活出光和爱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23513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</TotalTime>
  <Words>982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微軟正黑體</vt:lpstr>
      <vt:lpstr>標楷體</vt:lpstr>
      <vt:lpstr>Arial</vt:lpstr>
      <vt:lpstr>Trebuchet MS</vt:lpstr>
      <vt:lpstr>Wingdings 3</vt:lpstr>
      <vt:lpstr>多面向</vt:lpstr>
      <vt:lpstr>「与神同在，与人同行」的人生（十八）</vt:lpstr>
      <vt:lpstr>你正在归向律法还是恩典？</vt:lpstr>
      <vt:lpstr>你正在归向律法还是恩典？</vt:lpstr>
      <vt:lpstr>你正在归向律法还是恩典？</vt:lpstr>
      <vt:lpstr>归向恩典，活在光和爱中的生命：</vt:lpstr>
      <vt:lpstr>天父最想我们活出的生命：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「与神同在，与人同行」的人生（十八）</dc:title>
  <dc:creator>sun kwong wong</dc:creator>
  <cp:lastModifiedBy>SL CHAN</cp:lastModifiedBy>
  <cp:revision>5</cp:revision>
  <dcterms:created xsi:type="dcterms:W3CDTF">2025-01-09T10:37:37Z</dcterms:created>
  <dcterms:modified xsi:type="dcterms:W3CDTF">2025-01-09T15:16:34Z</dcterms:modified>
</cp:coreProperties>
</file>