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73" r:id="rId2"/>
    <p:sldId id="274" r:id="rId3"/>
    <p:sldId id="275" r:id="rId4"/>
    <p:sldId id="277" r:id="rId5"/>
    <p:sldId id="276" r:id="rId6"/>
    <p:sldId id="278" r:id="rId7"/>
    <p:sldId id="279" r:id="rId8"/>
    <p:sldId id="280" r:id="rId9"/>
    <p:sldId id="281" r:id="rId10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0675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11628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41008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80400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4368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08955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96909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12600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91861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63862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27/12/2024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73110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27/12/2024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48154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27/12/2024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02633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27/12/2024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30039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27/12/2024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15221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27/12/2024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77189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27/12/2024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42568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A1AAEA-961B-7DF5-6B4B-29CE4556B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標題 1">
            <a:extLst>
              <a:ext uri="{FF2B5EF4-FFF2-40B4-BE49-F238E27FC236}">
                <a16:creationId xmlns:a16="http://schemas.microsoft.com/office/drawing/2014/main" id="{970DC42E-4B59-1362-6279-A9EF0D8AF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366" y="354013"/>
            <a:ext cx="9912878" cy="1320800"/>
          </a:xfrm>
        </p:spPr>
        <p:txBody>
          <a:bodyPr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「与神同在，与人同行」的人生（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十六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zh-TW" sz="44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287FAED-4519-8B3D-020E-5804A499E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856" y="1553174"/>
            <a:ext cx="9948906" cy="5112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光明节再思</a:t>
            </a:r>
            <a:r>
              <a:rPr lang="en-US" altLang="zh-CN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反败为胜入迦南</a:t>
            </a:r>
          </a:p>
          <a:p>
            <a:pPr marL="0" indent="0">
              <a:buNone/>
            </a:pPr>
            <a:r>
              <a:rPr lang="zh-TW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耶路撒冷有修殿节，是冬天的时候。</a:t>
            </a:r>
            <a:r>
              <a:rPr lang="en-US" altLang="zh-CN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我的羊听我的声音，我也认识他们，他们也跟着我。我又赐给他们永生；他们永不灭亡，谁也不能从我手里把他们夺去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 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10:22,27-28) </a:t>
            </a:r>
            <a:endParaRPr lang="en-US" altLang="zh-CN" sz="4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反败为胜只能靠主</a:t>
            </a:r>
            <a:r>
              <a:rPr lang="en-US" altLang="zh-CN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【You 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Raise </a:t>
            </a:r>
            <a:r>
              <a:rPr lang="en-US" altLang="zh-CN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Me Up】</a:t>
            </a:r>
            <a:endParaRPr lang="en-US" altLang="zh-CN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004286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268E1-2045-CAF0-251B-6F18EADC8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193DB0-579D-FD55-54AE-25E35C0E2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366" y="354013"/>
            <a:ext cx="9912878" cy="1035875"/>
          </a:xfrm>
        </p:spPr>
        <p:txBody>
          <a:bodyPr>
            <a:noAutofit/>
          </a:bodyPr>
          <a:lstStyle/>
          <a:p>
            <a:r>
              <a:rPr lang="zh-CN" altLang="en-US" sz="44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光明节再思</a:t>
            </a:r>
            <a:r>
              <a:rPr lang="en-US" altLang="zh-CN" sz="44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4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反败为胜入迦南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4118389-93EA-2977-E16D-161838C9E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857" y="1389888"/>
            <a:ext cx="9134178" cy="5276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如何能反败为胜？</a:t>
            </a:r>
            <a:r>
              <a:rPr lang="zh-TW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能重新入主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迦南</a:t>
            </a:r>
            <a:r>
              <a:rPr lang="zh-TW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马加比</a:t>
            </a:r>
            <a:r>
              <a:rPr lang="zh-TW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时代以弱胜强，重建圣殿，是因为他们呼求神，并紧紧跟随。</a:t>
            </a:r>
          </a:p>
          <a:p>
            <a:pPr marL="0" indent="0">
              <a:buNone/>
            </a:pPr>
            <a:r>
              <a:rPr lang="en-US" altLang="zh-CN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听主的声音：相信你的恩典够我用</a:t>
            </a:r>
          </a:p>
          <a:p>
            <a:pPr marL="0" indent="0">
              <a:buNone/>
            </a:pPr>
            <a:r>
              <a:rPr lang="en-US" altLang="zh-CN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紧紧跟随：用脚跨入你的应许之地</a:t>
            </a:r>
            <a:endParaRPr lang="en-US" altLang="zh-CN" sz="4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这世代要呼求祢</a:t>
            </a:r>
            <a:r>
              <a:rPr lang="en-US" altLang="zh-CN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pPr marL="0" indent="0">
              <a:buNone/>
            </a:pPr>
            <a:endParaRPr lang="zh-CN" altLang="en-US" sz="4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57643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3A3E13-8D04-E8CB-027F-8946036D0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31D0F88-616A-41F1-0829-C7CE892EA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366" y="354013"/>
            <a:ext cx="9912878" cy="1035875"/>
          </a:xfrm>
        </p:spPr>
        <p:txBody>
          <a:bodyPr>
            <a:noAutofit/>
          </a:bodyPr>
          <a:lstStyle/>
          <a:p>
            <a:r>
              <a:rPr lang="zh-CN" altLang="en-US" sz="44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光明节再思</a:t>
            </a:r>
            <a:r>
              <a:rPr lang="en-US" altLang="zh-CN" sz="44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4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反败为胜入迦南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ECAD39D-FB50-FD86-1E3B-C9BD513E2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857" y="1553174"/>
            <a:ext cx="9875580" cy="51128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用脚跨入你的应许之地</a:t>
            </a:r>
          </a:p>
          <a:p>
            <a:pPr marL="0" indent="0">
              <a:buNone/>
            </a:pP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摩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西过江红海</a:t>
            </a:r>
            <a:r>
              <a:rPr lang="en-US" altLang="zh-CN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死 </a:t>
            </a:r>
            <a:endParaRPr lang="en-US" altLang="zh-CN" sz="43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(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出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埃及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记 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14</a:t>
            </a:r>
            <a:r>
              <a:rPr lang="en-US" altLang="zh-CN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13-14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marL="0" indent="0">
              <a:buNone/>
            </a:pP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CN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约书亚入迦南</a:t>
            </a:r>
            <a:r>
              <a:rPr lang="en-US" altLang="zh-CN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入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 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书亚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记 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en-US" altLang="zh-CN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marL="0" indent="0">
              <a:buNone/>
            </a:pP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「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出死入生」都是要用信心</a:t>
            </a:r>
            <a:r>
              <a:rPr lang="zh-TW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endParaRPr lang="en-US" altLang="zh-CN" sz="4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出埃及过红海，入迦南过约旦河那双脚，是要你自己踏出去的。</a:t>
            </a:r>
            <a:endParaRPr lang="zh-CN" altLang="en-US" sz="43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6005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D7279E-F6F9-987C-45FC-98AE9BE89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610913-A772-53BD-97AC-0A8FD604C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366" y="354013"/>
            <a:ext cx="9912878" cy="1035875"/>
          </a:xfrm>
        </p:spPr>
        <p:txBody>
          <a:bodyPr>
            <a:noAutofit/>
          </a:bodyPr>
          <a:lstStyle/>
          <a:p>
            <a:r>
              <a:rPr lang="zh-CN" altLang="en-US" sz="44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用脚跨入你的应许之地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F8511E-A979-69AD-739F-66AF9204B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856" y="1553174"/>
            <a:ext cx="9640387" cy="5112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0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摩西过江红海</a:t>
            </a:r>
            <a:r>
              <a:rPr lang="en-US" altLang="zh-CN" sz="40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出死</a:t>
            </a:r>
            <a:endParaRPr lang="en-US" altLang="zh-CN" sz="4000" b="1" dirty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摩西对百姓说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要惧怕，只管站住！看耶和华今天向你们所要施行的救恩。因为，你们今天所看见的埃及人必永远不再看见了。耶和华必为你们争战；你们只管静默，不要作声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出埃及记 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14:13-14)</a:t>
            </a:r>
            <a:endParaRPr lang="zh-CN" altLang="en-US" sz="4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302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B1181-56AF-6C9D-6DD4-3F9FA09CE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1E1BF58-56D7-31EF-49F6-DF89EF5CB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366" y="354013"/>
            <a:ext cx="9912878" cy="1035875"/>
          </a:xfrm>
        </p:spPr>
        <p:txBody>
          <a:bodyPr>
            <a:noAutofit/>
          </a:bodyPr>
          <a:lstStyle/>
          <a:p>
            <a:r>
              <a:rPr lang="zh-CN" altLang="en-US" sz="44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用脚跨入你的应许之地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FC4988A-57B4-7AFA-01C2-471CEBB5E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856" y="1553174"/>
            <a:ext cx="9640387" cy="511280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sz="40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约书亚入迦南</a:t>
            </a:r>
            <a:r>
              <a:rPr lang="en-US" altLang="zh-CN" sz="40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0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入生</a:t>
            </a:r>
            <a:endParaRPr lang="en-US" altLang="zh-CN" sz="4000" b="1" dirty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你要吩咐抬约柜的祭司说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们到了约旦河的水边上，就要在约旦河水里站住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约书亚说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哪，普天下主的约柜必在你们前头过去，到约旦河里，因此你们就知道在你们中间有永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生神。</a:t>
            </a:r>
            <a:r>
              <a:rPr lang="zh-TW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约书亚记 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3:8,10)</a:t>
            </a:r>
            <a:endParaRPr lang="en-US" altLang="zh-CN" sz="4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信而顺服，</a:t>
            </a:r>
            <a:r>
              <a:rPr lang="zh-HK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紧紧跟随</a:t>
            </a:r>
            <a:r>
              <a:rPr lang="zh-TW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3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154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1502E-6CE8-770C-EF26-C1FF8E6A4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58C463-B21E-F06D-7C77-42DC05D67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366" y="354013"/>
            <a:ext cx="9912878" cy="1035875"/>
          </a:xfrm>
        </p:spPr>
        <p:txBody>
          <a:bodyPr>
            <a:noAutofit/>
          </a:bodyPr>
          <a:lstStyle/>
          <a:p>
            <a:r>
              <a:rPr lang="zh-CN" altLang="en-US" sz="44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用脚跨入你的应许之地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8055823-92C3-4CF4-2615-F88CB0817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856" y="1553174"/>
            <a:ext cx="9640387" cy="5112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我们要进入命定的应许之地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需要：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神的七灵（以赛亚</a:t>
            </a:r>
            <a:r>
              <a:rPr lang="zh-CN" altLang="en-US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书 </a:t>
            </a:r>
            <a:r>
              <a:rPr lang="en-US" altLang="zh-CN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成事的能（</a:t>
            </a:r>
            <a:r>
              <a:rPr lang="zh-CN" altLang="en-US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撒</a:t>
            </a:r>
            <a:r>
              <a:rPr lang="zh-CN" altLang="en-US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迦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利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亚</a:t>
            </a:r>
            <a:r>
              <a:rPr lang="zh-CN" altLang="en-US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书 </a:t>
            </a:r>
            <a:r>
              <a:rPr lang="en-US" altLang="zh-CN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谦卑的心（马太福</a:t>
            </a:r>
            <a:r>
              <a:rPr lang="zh-CN" altLang="en-US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音 </a:t>
            </a:r>
            <a:r>
              <a:rPr lang="en-US" altLang="zh-CN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r>
              <a:rPr lang="zh-CN" altLang="en-US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29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2025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年晨光之家祝福你能靠着主进入应许之地，领受命定恩宠和成事的能力。阿们！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2152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0C223-80A2-A543-2441-48EF30846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831140-BF10-986A-10C1-084D936A2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366" y="354013"/>
            <a:ext cx="9912878" cy="1035875"/>
          </a:xfrm>
        </p:spPr>
        <p:txBody>
          <a:bodyPr>
            <a:noAutofit/>
          </a:bodyPr>
          <a:lstStyle/>
          <a:p>
            <a:r>
              <a:rPr lang="zh-CN" altLang="en-US" sz="44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我们要进入命定的应许之地需要：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8E8F1AD-3878-6375-1787-34AE568F6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857" y="1553174"/>
            <a:ext cx="9134178" cy="5112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神的七灵（以赛亚</a:t>
            </a:r>
            <a:r>
              <a:rPr lang="zh-CN" altLang="en-US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书 </a:t>
            </a:r>
            <a:r>
              <a:rPr lang="en-US" altLang="zh-CN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耶和华的灵必住在他身上，就是使他有智慧和聪明的灵，谋略和能力的灵，知识和敬畏耶和华的灵。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40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11:2)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我们需要与蒙召的恩相称，承认自己的不能，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求那天上的智慧和引导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9038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3E281-9E13-AF0E-119C-95BA1D8A7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FDAF9E-84F5-0CF9-0A5A-0967C30DB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366" y="354013"/>
            <a:ext cx="9912878" cy="1035875"/>
          </a:xfrm>
        </p:spPr>
        <p:txBody>
          <a:bodyPr>
            <a:noAutofit/>
          </a:bodyPr>
          <a:lstStyle/>
          <a:p>
            <a:r>
              <a:rPr lang="zh-CN" altLang="en-US" sz="44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我们要进入命定的应许之地需要：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82CBF12-3AB9-85F5-F5CA-A4832B399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857" y="1553174"/>
            <a:ext cx="9134178" cy="5112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成事的能（</a:t>
            </a:r>
            <a:r>
              <a:rPr lang="zh-CN" altLang="en-US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撒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迦</a:t>
            </a:r>
            <a:r>
              <a:rPr lang="zh-CN" altLang="en-US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利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亚</a:t>
            </a:r>
            <a:r>
              <a:rPr lang="zh-CN" altLang="en-US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书 </a:t>
            </a:r>
            <a:r>
              <a:rPr lang="en-US" altLang="zh-CN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他对我说</a:t>
            </a:r>
            <a:r>
              <a:rPr lang="zh-CN" altLang="en-US" sz="40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是耶和华指示所罗巴伯的。万军之耶和华说：不是倚靠势力，不是倚靠才能，乃是倚靠我的灵方能成事</a:t>
            </a:r>
            <a:r>
              <a:rPr lang="zh-CN" altLang="en-US" sz="40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撒迦利亚书 </a:t>
            </a:r>
            <a:r>
              <a:rPr lang="en-US" altLang="zh-CN" sz="40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4:6)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我们需要神的能力，才能成全神的心意。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神的事情，只有神的能力能成全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3834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D9513-155A-6BEF-86E0-93394AD8D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49BCD6-8F3A-A7F7-1CBF-1C8F68FCC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366" y="354013"/>
            <a:ext cx="9912878" cy="1035875"/>
          </a:xfrm>
        </p:spPr>
        <p:txBody>
          <a:bodyPr>
            <a:noAutofit/>
          </a:bodyPr>
          <a:lstStyle/>
          <a:p>
            <a:r>
              <a:rPr lang="zh-CN" altLang="en-US" sz="44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我们要进入命定的应许之地需要：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57EEFD-4352-2F35-D483-9DF70B81C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857" y="1553174"/>
            <a:ext cx="9134178" cy="51128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谦卑的心（马太福</a:t>
            </a:r>
            <a:r>
              <a:rPr lang="zh-CN" altLang="en-US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音 </a:t>
            </a:r>
            <a:r>
              <a:rPr lang="en-US" altLang="zh-CN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29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我心里柔和谦卑，你们当负我的轭，学我的样式；这样，你们心里就必得享安息。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11:29)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求主叫我们知道如何与祂同工，同负一轭，学祂的样式。失去「谦卑的心」是事工失去合一，最终失败的原因。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我们需要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一颗谦卑的心</a:t>
            </a:r>
            <a:r>
              <a:rPr lang="en-US" altLang="zh-TW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1421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1044</Words>
  <Application>Microsoft Office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微軟正黑體</vt:lpstr>
      <vt:lpstr>標楷體</vt:lpstr>
      <vt:lpstr>Arial</vt:lpstr>
      <vt:lpstr>Trebuchet MS</vt:lpstr>
      <vt:lpstr>Wingdings 3</vt:lpstr>
      <vt:lpstr>多面向</vt:lpstr>
      <vt:lpstr>「与神同在，与人同行」的人生（十六）</vt:lpstr>
      <vt:lpstr>光明节再思--反败为胜入迦南</vt:lpstr>
      <vt:lpstr>光明节再思--反败为胜入迦南</vt:lpstr>
      <vt:lpstr>用脚跨入你的应许之地</vt:lpstr>
      <vt:lpstr>用脚跨入你的应许之地</vt:lpstr>
      <vt:lpstr>用脚跨入你的应许之地</vt:lpstr>
      <vt:lpstr>我们要进入命定的应许之地需要：</vt:lpstr>
      <vt:lpstr>我们要进入命定的应许之地需要：</vt:lpstr>
      <vt:lpstr>我们要进入命定的应许之地需要：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「与神同在，与人同行」的人生（十六）</dc:title>
  <dc:creator>sun kwong wong</dc:creator>
  <cp:lastModifiedBy>SL CHAN</cp:lastModifiedBy>
  <cp:revision>6</cp:revision>
  <dcterms:created xsi:type="dcterms:W3CDTF">2024-12-26T10:06:11Z</dcterms:created>
  <dcterms:modified xsi:type="dcterms:W3CDTF">2024-12-27T09:14:09Z</dcterms:modified>
</cp:coreProperties>
</file>