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1" r:id="rId3"/>
    <p:sldId id="273" r:id="rId4"/>
    <p:sldId id="274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7570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3534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87337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8859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60945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78152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1351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03683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739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0367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45926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6611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4330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50808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091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387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8717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5BF82-E365-4DEA-AAD5-E0A51CC27780}" type="datetimeFigureOut">
              <a:rPr lang="zh-HK" altLang="en-US" smtClean="0"/>
              <a:t>6/12/2024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70816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BA907-7548-66FE-72F5-37D65533F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E2608F-2682-F11F-05A8-A78C23930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FFC00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262487-7048-9647-5A7F-A6BFEA074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成圣靠什么？唯独耶稣的再思。</a:t>
            </a:r>
            <a:endParaRPr lang="en-US" altLang="zh-CN" sz="40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个人的信心</a:t>
            </a:r>
            <a:r>
              <a:rPr lang="en-US" altLang="zh-CN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耶稣的权柄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成圣靠什么？</a:t>
            </a: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个人的敬虔</a:t>
            </a:r>
            <a:r>
              <a:rPr lang="en-US" altLang="zh-CN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圣灵的帮助。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赶鬼靠什么？</a:t>
            </a: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个人的信心</a:t>
            </a:r>
            <a:r>
              <a:rPr lang="en-US" altLang="zh-CN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</a:t>
            </a:r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耶稣的名。</a:t>
            </a:r>
          </a:p>
          <a:p>
            <a:endParaRPr lang="zh-CN" alt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750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39FCA-CEE5-359A-92AC-5C219D3BA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84108F-66E0-1458-C700-FD0EDE56B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FFC00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F20C08-0441-DB43-34EB-342D748CE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成圣靠什么？唯独耶稣的再思。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们得救是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本乎恩，也因着信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；这并不是出于自己，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</a:t>
            </a:r>
            <a:r>
              <a:rPr lang="zh-CN" altLang="en-US" sz="4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所赐的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不是出于行为，免得有人自夸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们原是他的工作，在基督耶稣里造成的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，为要叫我们行善，就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所预备叫我们行的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2:8-10)</a:t>
            </a:r>
            <a:endParaRPr lang="zh-CN" alt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409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B13D4-33CA-65D8-1875-9E89BFD22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FB2323-FAA9-F285-2485-988259AE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成圣靠什么？唯独耶稣的再思。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2024059-12C7-FD83-9297-5934BB3A3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两种扭曲的信仰带来的混乱：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得救靠耶稣，成圣靠自己。</a:t>
            </a: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越信越宗教，越信越失落。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得救靠恩典，成圣靠律法。</a:t>
            </a: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越信越疲倦，越信越心硬。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耶稣最大的敌人是人的宗教。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320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C99BC-9AA7-FFEE-C09A-C7157AA3D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84FF8C-0E48-971E-6E2C-16407EF14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成圣靠什么？唯独耶稣的再思。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C88305-90D1-A598-57A5-9FF17887C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唯独耶稣的</a:t>
            </a:r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恩典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一个新心和一个新人的福音：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也要赐给你们一个新心，将新灵放在你们里面，又从你们的肉体中除掉石心，赐给你们肉心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以西结书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36:26)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全靠圣灵得新生命的福音。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086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838BC-FD1A-9A92-F709-1B1712277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F0D3F7-EACC-C766-A3B8-13EFC0AE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唯独耶稣的</a:t>
            </a:r>
            <a:r>
              <a:rPr lang="zh-TW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恩典</a:t>
            </a:r>
            <a:endParaRPr lang="zh-CN" altLang="en-US" sz="43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4EA7AF3-8E97-232D-55F7-A9354955E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其实一切都只能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稣的恩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典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从被称为义到成为义，靠什么？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靠住在基督里，靠自己持续不断的信靠和仰望。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从算为圣洁到活出圣洁，靠什么？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靠住在基督里，住在圣洁中，才有可能活出圣洁。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88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0AB97-502E-55B0-1051-66CEED0D6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1CD697-A0C3-9FE0-9D8F-2327928F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唯独耶稣的</a:t>
            </a:r>
            <a:r>
              <a:rPr lang="zh-TW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恩典</a:t>
            </a:r>
            <a:endParaRPr lang="zh-CN" altLang="en-US" sz="43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F0B837-03DB-A172-1AEC-2E5789EDD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浪子要先回家，才有可能活出新生。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我们要泡在耶稣的圣洁中，心被纯化，才有可能活出神的圣洁。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望为我们信心创始成终的耶稣。仰望我们主耶稣基督的怜悯，直到永生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12:2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犹大书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1:21)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32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6C8D4-50A9-83CE-F630-5203AD9B1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CC6F4E-08BB-3967-12AD-123EAD65F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en-US" altLang="zh-CN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耶稣比宗教大</a:t>
            </a:r>
            <a:r>
              <a:rPr lang="en-US" altLang="zh-CN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CN" altLang="en-US" sz="43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46392-3A15-7AE3-2FCF-FAC36465E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耶稣是「神的计划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，宗教是「人的发明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宗教要你做很多事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才能蒙恩宠，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而耶稣早就把那些事为你做了。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宗教把你当「奴仆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，耶稣要你当「儿女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宗教给你「束缚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，耶稣给你「自由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宗教使你「盲从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，耶稣使你「信靠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宗教说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「要努力寻求神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耶稣说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「要安息，神会寻找你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196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171D8-3090-A5AD-034A-292A88042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2616B2-EF70-7B6B-47AB-A31EF3F47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TW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主耶稣的恩典夠你用，助你胜过一切</a:t>
            </a:r>
            <a:endParaRPr lang="zh-CN" altLang="en-US" sz="43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64635A-A5E6-C770-2E02-9F8F94C90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45647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耶和华－以色列的圣者曾如此说：你们得救在乎归回安息；你们得力在乎平静安稳；你们竟自不肯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30:15)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的恩典够你用的，因为我的能力是在人的软弱上显得完全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12:9)</a:t>
            </a: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悔改吧！回来单信耶稣，靠祂恩典。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祂说</a:t>
            </a:r>
            <a:r>
              <a:rPr lang="en-US" altLang="zh-CN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「要安息，因为神会寻找你</a:t>
            </a:r>
            <a:r>
              <a:rPr lang="en-US" altLang="zh-CN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祢的恩典夠我用</a:t>
            </a:r>
            <a:r>
              <a:rPr lang="en-US" altLang="zh-TW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853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875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新細明體</vt:lpstr>
      <vt:lpstr>標楷體</vt:lpstr>
      <vt:lpstr>Arial</vt:lpstr>
      <vt:lpstr>Century Gothic</vt:lpstr>
      <vt:lpstr>飛機雲</vt:lpstr>
      <vt:lpstr>「与神同在，与人同行」的人生（十四）</vt:lpstr>
      <vt:lpstr>「与神同在，与人同行」的人生（十四）</vt:lpstr>
      <vt:lpstr>成圣靠什么？唯独耶稣的再思。</vt:lpstr>
      <vt:lpstr>成圣靠什么？唯独耶稣的再思。</vt:lpstr>
      <vt:lpstr>唯独耶稣的恩典</vt:lpstr>
      <vt:lpstr>唯独耶稣的恩典</vt:lpstr>
      <vt:lpstr>《耶稣比宗教大》</vt:lpstr>
      <vt:lpstr>主耶稣的恩典夠你用，助你胜过一切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「与神同在，与人同行」的人生（十四）</dc:title>
  <dc:creator>sun kwong wong</dc:creator>
  <cp:lastModifiedBy>SL CHAN</cp:lastModifiedBy>
  <cp:revision>4</cp:revision>
  <dcterms:created xsi:type="dcterms:W3CDTF">2024-12-05T11:14:32Z</dcterms:created>
  <dcterms:modified xsi:type="dcterms:W3CDTF">2024-12-05T16:23:55Z</dcterms:modified>
</cp:coreProperties>
</file>