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9" r:id="rId2"/>
    <p:sldId id="270" r:id="rId3"/>
    <p:sldId id="271" r:id="rId4"/>
    <p:sldId id="272" r:id="rId5"/>
    <p:sldId id="273" r:id="rId6"/>
    <p:sldId id="27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947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4947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878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6557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755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787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402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758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781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83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18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420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07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874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69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9780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7/11/2024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5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一个神学史上最神秘的话题：圣灵</a:t>
            </a:r>
            <a:r>
              <a:rPr lang="zh-CN" altLang="en-US" sz="4000" b="1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CN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赐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天使、战士、祭司的三重服事（三）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如何建立战士的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穿透能力？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如何才能被圣灵充满？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如何追求属灵的恩赐？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如何追求与圣灵同行？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圣灵请你来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F20ED-A444-5C0C-E0AF-A35843103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2DBA31-4DB7-109A-E067-8FD0B5477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如何建立战士的属灵穿透能力？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802D24-97EE-C6C8-CF51-5A3413ED4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「与天使同工，与圣灵同行」的事奉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看不见的敌人，需要看不见的战友。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天使和圣灵如何分工？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天使保护、加身体力量，圣灵充满、赐能力、引导和安慰。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能照着运行在我们心里的大力充充足足地成就一切，超过我们所求所想的。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3:20)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559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F4B54-BA9C-7104-D65E-4B87D3602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59723E-CFC5-217E-0831-DCCAF41F1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如何建立战士的属灵穿透能力？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996E30-1A79-6C6B-4DBA-C75E57AA1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如何才能被圣灵充满？。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如杯子倒空，空气自然充满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浸泡在灵的活水中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起步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时期生命的操练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祢的话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1,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用倒时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计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灵修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（帮助你进到无时间）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2,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每周一次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禁食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（周五早、午餐不吃）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3,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操练内在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（用心中的灵歌敬拜）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678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9B702-D1EE-F7C2-A0C5-BB17CBDE5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5BD1FF-7353-0FB4-6928-12025F963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如何建立战士的属灵穿透能力？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F4CB2A-729D-709D-5917-4EFB476BC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如何追求属灵的恩赐？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赐原有分别，圣灵却是一位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事也有分别，主却是一位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用也有分别，　神却是一位，在众人里面运行一切的事。 圣灵显在各人身上，是叫人得益处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人蒙圣灵赐他智慧的言语，那人也蒙这位圣灵赐他知识的言语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这一切都是这位圣灵所运行、随己意分给各人的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12:4-8,11)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665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41275-F74C-AADF-0935-B1C252CD7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983E73-A951-E233-5BA8-DA77F1DD6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如何追求属灵的恩赐？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91D34C-7F65-AF29-F2BE-37CF74EEB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1,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主动追求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被动获得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2,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是圣灵随己意分给各人的。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3,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按主的心意，按人的需要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属灵恩赐永远都属于神的灵，没有主的同在，没有属灵的能力。我们是主动追求，被动获得。祂是随己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意，按人的需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赐。所以离开了主的灵，我们什么能力都没有。戴德生说：「凡不让神作工的，就不是作神的工。」我是必须与神的灵同工的。</a:t>
            </a:r>
          </a:p>
        </p:txBody>
      </p:sp>
    </p:spTree>
    <p:extLst>
      <p:ext uri="{BB962C8B-B14F-4D97-AF65-F5344CB8AC3E}">
        <p14:creationId xmlns:p14="http://schemas.microsoft.com/office/powerpoint/2010/main" val="111219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ED39E-A417-97C4-0FA9-F98A7D8AE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498723-E920-0D2F-0C8D-CA888D3C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如何建立战士的属灵穿透能力？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FB68EB-D090-7256-FDE5-F70720DC6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如何追求与圣灵同行？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属灵恩赐是给了你，还是每次要用信心到圣灵里面支取呢？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答案是：每次支取。所以运用属灵恩赐需要有一颗谦卑的心。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用属灵恩赐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需要让位给圣灵引导你服事。凡不让神作工，就不是作神的工。所以要呼求圣灵充满，停留在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身上作工，直到你的灵满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主的圣灵愿你停留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617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195</TotalTime>
  <Words>832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「与神同在，与人同行」的人生（十）</vt:lpstr>
      <vt:lpstr>如何建立战士的属灵穿透能力？</vt:lpstr>
      <vt:lpstr>如何建立战士的属灵穿透能力？</vt:lpstr>
      <vt:lpstr>如何建立战士的属灵穿透能力？</vt:lpstr>
      <vt:lpstr>2. 如何追求属灵的恩赐？</vt:lpstr>
      <vt:lpstr>如何建立战士的属灵穿透能力？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「与神同在，与人同行」的人生（十）</dc:title>
  <dc:creator>sun kwong wong</dc:creator>
  <cp:lastModifiedBy>SL CHAN</cp:lastModifiedBy>
  <cp:revision>7</cp:revision>
  <dcterms:created xsi:type="dcterms:W3CDTF">2024-11-07T10:52:54Z</dcterms:created>
  <dcterms:modified xsi:type="dcterms:W3CDTF">2024-11-07T15:01:14Z</dcterms:modified>
</cp:coreProperties>
</file>