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68" r:id="rId3"/>
    <p:sldId id="270" r:id="rId4"/>
    <p:sldId id="271" r:id="rId5"/>
    <p:sldId id="272" r:id="rId6"/>
    <p:sldId id="273" r:id="rId7"/>
    <p:sldId id="274" r:id="rId8"/>
    <p:sldId id="275" r:id="rId9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4345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0417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0002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01860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言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261705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或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65516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88773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5478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2890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1041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4867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5784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0921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9118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1897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4592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60921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「与神同在，与人同行」的人生（</a:t>
            </a:r>
            <a:r>
              <a:rPr lang="zh-TW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r>
              <a:rPr lang="zh-CN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zh-TW" altLang="zh-TW" dirty="0">
              <a:solidFill>
                <a:srgbClr val="0070C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9909417" cy="537345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岂不知你们的身体是圣灵的殿吗？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岂不知你们的身子就是圣灵的殿吗？这圣灵是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从神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而来，住在你们里头的；并且你们不是自己的人，因为你们是重价买来的。所以，要在你们的身子上荣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耀神。   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哥林多前书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6:19-20)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在试探中的感受是软弱不愖。</a:t>
            </a:r>
          </a:p>
          <a:p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有人在为你祷告</a:t>
            </a:r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endParaRPr lang="zh-CN" altLang="en-US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77685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岂不知你们的身体是圣灵的殿吗？</a:t>
            </a:r>
            <a:endParaRPr lang="zh-TW" altLang="zh-TW" dirty="0">
              <a:solidFill>
                <a:srgbClr val="0070C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9909417" cy="5373454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有三个问题：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如何保守自己的身子在圣洁中？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如何破除仇敌在身上罪的权势？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如何在试探中重新站起来争战？</a:t>
            </a: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27634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岂不知你们的身体是圣灵的殿吗？</a:t>
            </a:r>
            <a:endParaRPr lang="zh-TW" altLang="zh-TW" dirty="0">
              <a:solidFill>
                <a:srgbClr val="0070C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9909417" cy="5373454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如何保守自己的身子在圣洁中？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人若自洁，脱离卑贱的事，就必作贵重的器皿，成为圣洁，合乎主用，预备行各样的善事。你要逃避少年的私欲，同那清心祷告主的人追求公义、信德、仁爱、和平。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提摩太后书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2:21-22)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63353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en-US" altLang="zh-CN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CN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如何在试探中重新站起来争战？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9909417" cy="537345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你要专心仰赖耶和华，不可倚靠自己的聪明，在你一切所行的事上都要认定他，他必指引你的路。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箴言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3:5-6)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只等真理的圣灵来了，他要引导你们进入一切真理。</a:t>
            </a:r>
            <a:r>
              <a:rPr lang="en-US" altLang="zh-CN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约翰福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音 </a:t>
            </a:r>
            <a:r>
              <a:rPr lang="en-US" altLang="zh-CN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16:13</a:t>
            </a:r>
            <a:r>
              <a:rPr lang="en-US" altLang="zh-CN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保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守一颗爱主的心</a:t>
            </a:r>
            <a:r>
              <a:rPr lang="en-US" altLang="zh-CN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我心全属于你</a:t>
            </a:r>
            <a:r>
              <a:rPr lang="en-US" altLang="zh-CN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44623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en-US" altLang="zh-CN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如何破除仇敌在身上罪的权势？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10075034" cy="5373454"/>
          </a:xfrm>
        </p:spPr>
        <p:txBody>
          <a:bodyPr>
            <a:normAutofit fontScale="92500"/>
          </a:bodyPr>
          <a:lstStyle/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心灵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自洁的十个步骤：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灵魂得自由的步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骤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一切的灵都可以用这方法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承认有什么灵在你里面。（具体的说出其名称或特色）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宣告你在主里的身份（「耶稣是我的主」，「我是神的儿女」）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宣告你选择得自由（我宣告我要弃绝那种旧思想，并靠主宝血选择要得自由！）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16186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en-US" altLang="zh-CN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如何破除仇敌在身上罪的权势？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9909417" cy="5373454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4. 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认罪（描述那些灵在你身上具体的运作模式，过去如何令自己失败，要具体）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5. 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悔改（主阿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愿诚心交出主权转向祢所喜悦的事，不再抖缠在失败的事上）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6. 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弃绝（我宣告切断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与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_____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灵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所有的关系，我已经在主恩中不再一样了）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7. 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粉碎（我今奉主耶稣的名，命令那恶势力的捆绑从我身上离去）</a:t>
            </a: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02702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en-US" altLang="zh-CN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如何破除仇敌在身上罪的权势？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9909417" cy="5373454"/>
          </a:xfrm>
        </p:spPr>
        <p:txBody>
          <a:bodyPr>
            <a:normAutofit fontScale="85000" lnSpcReduction="20000"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8. 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接受神的饶恕和饶恕自己（我愿接受天父的饶恕，进入祂的爱中得自由，我宣告，我要与天父重建关系，求主圣灵时刻帮助我，活出蒙慈爱儿女的样式。）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9. 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重拾神所赐的恩赐（我愿用信心领受恩典，像浪子一样即时恢复所有神的恩赐）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10.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维持得释放的光境：（罗八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5-6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、弗二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5-10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I.  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单单只跟从主（让主居首位）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II. 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每天死（向己死，向神活）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III.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主动选择主的道路和今天的心意（仰望耶稣，体贴圣灵）</a:t>
            </a: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18232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TW" altLang="en-US" sz="54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因你的名是圣的</a:t>
            </a:r>
            <a:endParaRPr lang="zh-CN" altLang="en-US" sz="54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9909417" cy="5373454"/>
          </a:xfrm>
        </p:spPr>
        <p:txBody>
          <a:bodyPr>
            <a:normAutofit lnSpcReduction="10000"/>
          </a:bodyPr>
          <a:lstStyle/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我来到至圣所的里面，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是靠着羔羊的宝血。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我进入是为了要敬拜主，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我进去尊崇你名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主我敬拜你，我敬拜你，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主我敬拜你，我敬拜你，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因你名是圣的，圣的主！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因你名是圣的，圣的主！</a:t>
            </a:r>
          </a:p>
          <a:p>
            <a:endParaRPr lang="zh-CN" altLang="en-US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44622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平面">
  <a:themeElements>
    <a:clrScheme name="平面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平面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平面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1000</Words>
  <Application>Microsoft Office PowerPoint</Application>
  <PresentationFormat>Widescreen</PresentationFormat>
  <Paragraphs>45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方正姚体</vt:lpstr>
      <vt:lpstr>华文新魏</vt:lpstr>
      <vt:lpstr>微軟正黑體</vt:lpstr>
      <vt:lpstr>標楷體</vt:lpstr>
      <vt:lpstr>Arial</vt:lpstr>
      <vt:lpstr>Century Gothic</vt:lpstr>
      <vt:lpstr>Trebuchet MS</vt:lpstr>
      <vt:lpstr>Wingdings 3</vt:lpstr>
      <vt:lpstr>平面</vt:lpstr>
      <vt:lpstr>「与神同在，与人同行」的人生（四）</vt:lpstr>
      <vt:lpstr>岂不知你们的身体是圣灵的殿吗？</vt:lpstr>
      <vt:lpstr>岂不知你们的身体是圣灵的殿吗？</vt:lpstr>
      <vt:lpstr>2.如何在试探中重新站起来争战？</vt:lpstr>
      <vt:lpstr>3. 如何破除仇敌在身上罪的权势？</vt:lpstr>
      <vt:lpstr>3. 如何破除仇敌在身上罪的权势？</vt:lpstr>
      <vt:lpstr>3. 如何破除仇敌在身上罪的权势？</vt:lpstr>
      <vt:lpstr>因你的名是圣的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「与神同在，与人同行」的人生（四）</dc:title>
  <dc:creator>sun kwong wong</dc:creator>
  <cp:lastModifiedBy>SL CHAN</cp:lastModifiedBy>
  <cp:revision>3</cp:revision>
  <dcterms:created xsi:type="dcterms:W3CDTF">2024-09-26T11:26:48Z</dcterms:created>
  <dcterms:modified xsi:type="dcterms:W3CDTF">2024-09-27T05:26:10Z</dcterms:modified>
</cp:coreProperties>
</file>