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31/1/2025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63527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31/1/2025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60043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31/1/2025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8860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31/1/2025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36277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31/1/2025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1776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31/1/2025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80842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31/1/2025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84271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31/1/2025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45363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31/1/2025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83075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31/1/2025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82741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31/1/2025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02083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31/1/2025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8197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31/1/2025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06054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31/1/2025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70280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31/1/2025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0370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31/1/2025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5404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31/1/2025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62216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CC8BA-FE3F-4D80-962B-CDFA53E6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7F5DC6-B094-DDDE-C11C-D3C5EB9C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「与神同在，与人同行」的人生（</a:t>
            </a:r>
            <a:r>
              <a:rPr lang="zh-TW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廿一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）</a:t>
            </a:r>
            <a:endParaRPr lang="zh-HK" altLang="en-US" dirty="0">
              <a:solidFill>
                <a:srgbClr val="7030A0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58A87D-19EA-1918-ECE9-354C8BA5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626476" cy="419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为神做一个身上带光的人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做一个为神影响世界的人。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你要活出三大诫命：爱神，爱人如己，彼此相爱像主爱你们一样。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做一个身上带光的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一个在神和人面前都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卓越和有影响力的领袖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866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29E01-AC98-3307-C60B-E29D338A8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705D842-35A3-DD50-2559-A9B7372FF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为神做一个身上带光的人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92C9E57-C866-850E-60F0-031407C37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066866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如何才能身上带光？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HK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卡内基认为影响一生幸福，是如何赢取友谊及影响别</a:t>
            </a:r>
            <a:r>
              <a:rPr lang="zh-HK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HK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HK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How to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win 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friend and influence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people?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HK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赢取友谊：懂得沟通和建立关</a:t>
            </a:r>
            <a:r>
              <a:rPr lang="zh-HK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系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HK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HK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影响别人：让别人接受自己的意</a:t>
            </a:r>
            <a:r>
              <a:rPr lang="zh-HK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见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HK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356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551F5-BB49-3A89-5126-0D6E0A47A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DC8E5A-7F60-0487-20B6-97E297824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为神做一个身上带光的人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8D42C66-A4BD-3301-03D1-2819A7C0C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359474" cy="5321809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身上带光的人是活出基督教训的人</a:t>
            </a: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主耶稣说：舍己，背起你的十字架来跟随我。</a:t>
            </a: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要舍己：放下权利的人能活出爱，才能真正赢取友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谊。</a:t>
            </a:r>
            <a:endParaRPr lang="zh-TW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背起十架：为舍不得放下的人，背上爱的十字架，才能真正影响别人。</a:t>
            </a:r>
            <a:endParaRPr lang="en-US" altLang="zh-TW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跟随主的人是与光同行，才能发出生命的光。</a:t>
            </a:r>
          </a:p>
          <a:p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677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F4E95-18FA-9AB5-36F9-F68A07641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2F28E4-40DF-F2D4-BFE5-9103F65A2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在社会上成为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一个身上带光的人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6E744DF-8BFA-9706-0267-73230919B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359474" cy="532180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培养属天的品格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成为有影响力的得地为业之子</a:t>
            </a: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事都可行，但不都有益处。凡事都可行，但不都造就人。无论何人，不要求自己的益处，乃要求别人的益处。</a:t>
            </a:r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所以，你们或吃或喝，无论做什么，都要为荣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耀神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而行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哥林多前书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10:23-24,31)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518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3AA4D-64FF-AE92-2245-EF7EEB7EA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E222C65-736C-99BC-70C4-869749C4B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 fontScale="90000"/>
          </a:bodyPr>
          <a:lstStyle/>
          <a:p>
            <a:r>
              <a:rPr lang="en-US" altLang="zh-CN" sz="53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53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培养属天的品格</a:t>
            </a:r>
            <a:r>
              <a:rPr lang="zh-CN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CN" altLang="en-US" sz="44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F9EAEFD-7B9A-03FB-BC6F-F006F49B6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359474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国度人的品格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看人的长处：让他感到被欣赏。</a:t>
            </a:r>
          </a:p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记人的好处：让他感到被感激。</a:t>
            </a:r>
          </a:p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帮人的难处：让他感到被关怀。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你若懂得这样做，便会人见人爱。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良好的人际关系是事业成功的基础。</a:t>
            </a:r>
          </a:p>
          <a:p>
            <a:r>
              <a:rPr lang="en-US" altLang="zh-TW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使我作你和平之子</a:t>
            </a:r>
            <a:r>
              <a:rPr lang="en-US" altLang="zh-TW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919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8702E-7355-2F3F-B016-A28B8B9BD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C276CB-1E59-CA54-D6E4-D020833F4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建立同心的团队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A1B1CB6-8F76-8E66-8A95-0DF38EDEE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359474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培养灵力，建立同心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，知己同行</a:t>
            </a:r>
            <a:endParaRPr lang="zh-CN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惟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爱心说诚实话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，凡事长进，连于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元首基督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，全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身都靠他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联络得合式，百节各按各职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，照着各体的功用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彼此相助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，便叫身体渐渐增长，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在爱中建立自己</a:t>
            </a:r>
            <a:r>
              <a:rPr lang="zh-CN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4:15-16)</a:t>
            </a: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总意是真诚相待，建立对方恩赐，成全基督身体，在爱中同行，让自己在爱中成长。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751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E8F0B-B016-3A91-986D-6AB0E1594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2E068A4-7173-E4A2-9789-88843CE1E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 fontScale="90000"/>
          </a:bodyPr>
          <a:lstStyle/>
          <a:p>
            <a:r>
              <a:rPr lang="zh-CN" altLang="en-US" sz="49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建立同心团队</a:t>
            </a:r>
            <a:r>
              <a:rPr lang="zh-TW" altLang="en-US" sz="49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9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领袖成长三阶段</a:t>
            </a:r>
            <a:r>
              <a:rPr lang="en-US" altLang="zh-CN" sz="4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CN" altLang="en-US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93CFB7-AE85-03A9-736F-DF7D657CC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359474" cy="532180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受苦仆人：付出直到被认同。</a:t>
            </a:r>
          </a:p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知人善任：引导使他们成长。</a:t>
            </a:r>
          </a:p>
          <a:p>
            <a:r>
              <a:rPr lang="en-US" altLang="zh-CN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信任授权：放手让他独自闯。</a:t>
            </a:r>
          </a:p>
          <a:p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你若懂得这样栽培别人，在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你手下会出很多领袖人材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，也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永远不缺支持你的人</a:t>
            </a:r>
            <a:r>
              <a:rPr lang="zh-CN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要活出这样的生命要先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懂得与主同行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我心属于你</a:t>
            </a:r>
            <a:r>
              <a:rPr lang="en-US" altLang="zh-TW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】【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腳步</a:t>
            </a:r>
            <a:r>
              <a:rPr lang="en-US" altLang="zh-TW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656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_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251</TotalTime>
  <Words>796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微軟正黑體</vt:lpstr>
      <vt:lpstr>標楷體</vt:lpstr>
      <vt:lpstr>Arial</vt:lpstr>
      <vt:lpstr>Trebuchet MS</vt:lpstr>
      <vt:lpstr>Wingdings 3</vt:lpstr>
      <vt:lpstr>1_多面向</vt:lpstr>
      <vt:lpstr>「与神同在，与人同行」的人生（廿一）</vt:lpstr>
      <vt:lpstr>为神做一个身上带光的人</vt:lpstr>
      <vt:lpstr>为神做一个身上带光的人</vt:lpstr>
      <vt:lpstr>在社会上成为一个身上带光的人</vt:lpstr>
      <vt:lpstr>1. 培养属天的品格 </vt:lpstr>
      <vt:lpstr>2. 建立同心的团队</vt:lpstr>
      <vt:lpstr>建立同心团队的领袖成长三阶段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「与神同在，与人同行」的人生（廿一）</dc:title>
  <dc:creator>sun kwong wong</dc:creator>
  <cp:lastModifiedBy>SL CHAN</cp:lastModifiedBy>
  <cp:revision>6</cp:revision>
  <dcterms:created xsi:type="dcterms:W3CDTF">2025-01-25T01:24:45Z</dcterms:created>
  <dcterms:modified xsi:type="dcterms:W3CDTF">2025-01-30T16:13:49Z</dcterms:modified>
</cp:coreProperties>
</file>