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8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38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2186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5659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10407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61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94543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558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6132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19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042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1739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943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5632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3455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1105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20/2/2025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240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20/2/2025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297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廿三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3536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如何才能泡在恩典中？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信是得着的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就必得着。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11:24)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你相信要用信心恳求和用行为去求才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你相信神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预备恩典，只等你用信心去支取。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大的恩典需要够大的信心去承受。</a:t>
            </a: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329B9-806B-6000-CE6B-398247302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399DE2-DACA-889A-1B74-70A2B5CB0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如何才能泡在恩典中？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979086-30BB-FFF5-D8FE-FD2FFFB7A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3536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一切都本乎恩，也因着信。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你们得救是如此，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你们得帮助也是如此，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你们行神迹异能也是如此。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一个人如何才能泡在恩典中？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爱主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能不能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11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律法主义是如何把我们捆绑？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3536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当我们认为自己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能够做点什么时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律法主义是源于我们认为自己能够。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恩典在一切之前，在你认罪之前，在你善行之前，在你意志降服之前。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你无法用认罪来换取恩典和祝福，因为恩典是你不配得的，全然是来自神的爱和祂的预备。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648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2B5C8-A917-D0AD-DBFE-EDE93B9DD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9552A9-AAD7-5441-0395-44EEDC5F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恩典如何帮助我们脱离捆绑？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460E89C-D0B3-C0EE-C3BF-29A44E17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5772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恩典始于我们认识和承认自己不能。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当我们承认自己的不能，转眼仰望耶稣时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的律法主义骗我们，要用某重行为来换恩典。其实恩典只需要用信心到主面前便能得着。承认你的不能，承认你需要祂的恩典，并相信祂的恩典已预备好。这样祂必照着你的信心大小去成全你的生命。你今天信了多少呢？</a:t>
            </a:r>
          </a:p>
        </p:txBody>
      </p:sp>
    </p:spTree>
    <p:extLst>
      <p:ext uri="{BB962C8B-B14F-4D97-AF65-F5344CB8AC3E}">
        <p14:creationId xmlns:p14="http://schemas.microsoft.com/office/powerpoint/2010/main" val="386282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DAA35-1BA5-724A-59F3-253410367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80983D-DD07-6CE8-BA51-A02888DD5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我们如何藉主的恩典得自由？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E8458D-42DC-40E4-9C94-3770D95A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57722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一切都本乎恩，也因着信，全是源于主十架的恩典。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「义人因信得生」。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你们得救是如此，你们得帮助也是如此，你们能行神迹异能也是如此。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所以天父的儿子若叫你们自由，你们就真自由了。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8:36 )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你要真自由吗？来承认祂是你的主，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仰望信心创始成终的耶稣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爱，我愿意！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044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479</Words>
  <Application>Microsoft Office PowerPoint</Application>
  <PresentationFormat>寬螢幕</PresentationFormat>
  <Paragraphs>27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1_多面向</vt:lpstr>
      <vt:lpstr>「与神同在，与人同行」的人生（廿三）</vt:lpstr>
      <vt:lpstr>如何才能泡在恩典中？</vt:lpstr>
      <vt:lpstr>律法主义是如何把我们捆绑？</vt:lpstr>
      <vt:lpstr>恩典如何帮助我们脱离捆绑？</vt:lpstr>
      <vt:lpstr>我们如何藉主的恩典得自由？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sun kwong wong</cp:lastModifiedBy>
  <cp:revision>3</cp:revision>
  <dcterms:created xsi:type="dcterms:W3CDTF">2025-02-20T10:54:02Z</dcterms:created>
  <dcterms:modified xsi:type="dcterms:W3CDTF">2025-02-20T13:38:01Z</dcterms:modified>
</cp:coreProperties>
</file>