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5" r:id="rId2"/>
    <p:sldId id="276" r:id="rId3"/>
    <p:sldId id="277" r:id="rId4"/>
    <p:sldId id="278" r:id="rId5"/>
    <p:sldId id="279" r:id="rId6"/>
  </p:sldIdLst>
  <p:sldSz cx="12192000" cy="6858000"/>
  <p:notesSz cx="6858000" cy="9144000"/>
  <p:defaultTextStyle>
    <a:defPPr>
      <a:defRPr lang="zh-H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6/2/2025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5931211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6/2/2025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416063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6/2/2025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935875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6/2/2025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031868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6/2/2025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33014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6/2/2025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6128216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6/2/2025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026828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6/2/2025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899781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6/2/2025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6097616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6/2/2025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9915032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6/2/2025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1387330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6/2/2025</a:t>
            </a:fld>
            <a:endParaRPr lang="zh-HK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4762795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6/2/2025</a:t>
            </a:fld>
            <a:endParaRPr lang="zh-HK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567420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6/2/2025</a:t>
            </a:fld>
            <a:endParaRPr lang="zh-HK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865424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6/2/2025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8279554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6/2/2025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452222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2AA088-058F-4A32-BD26-57A539DDC826}" type="datetimeFigureOut">
              <a:rPr lang="zh-HK" altLang="en-US" smtClean="0"/>
              <a:t>6/2/2025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1D481C4-8A14-4EA9-BD8B-FDB4753B4995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04481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ECC8BA-FE3F-4D80-962B-CDFA53E6CC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F7F5DC6-B094-DDDE-C11C-D3C5EB9C36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「与神同在，与人同行」的人生（</a:t>
            </a:r>
            <a:r>
              <a:rPr lang="zh-TW" altLang="en-US" sz="4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廿二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）</a:t>
            </a:r>
            <a:endParaRPr lang="zh-HK" altLang="en-US" dirty="0">
              <a:solidFill>
                <a:srgbClr val="7030A0"/>
              </a:solidFill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758A87D-19EA-1918-ECE9-354C8BA50B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10066866" cy="5321809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属天领袖成长的必需条件</a:t>
            </a:r>
            <a:endParaRPr lang="en-US" altLang="zh-CN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马丁路德说：“属灵领袖成长需要祈祷、默想和试探。”</a:t>
            </a:r>
            <a:endParaRPr lang="en-US" altLang="zh-CN" sz="4000" b="1" dirty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要帮助一个人成长需要：尊重、引导、信任、鼓励和成全。</a:t>
            </a:r>
          </a:p>
          <a:p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成全</a:t>
            </a:r>
            <a:r>
              <a:rPr lang="zh-TW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：我是新郎的朋友，看到新郎娶新婦我的喜樂就滿足了！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祂必興旺，我必衰微。</a:t>
            </a:r>
            <a:endParaRPr lang="zh-CN" altLang="en-US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78663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445CDB-BFA4-9D55-8644-79F29CD073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C503257-27DA-D7D1-B419-E81EC825CB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属天领袖成长的必需条件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EE48921-149C-C70D-A2C8-91BB8EA0B8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10066866" cy="5321809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栽培领袖三步曲如何实践？</a:t>
            </a:r>
          </a:p>
          <a:p>
            <a:r>
              <a:rPr lang="en-US" altLang="zh-CN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1,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受苦仆人：付出直到被认同。</a:t>
            </a:r>
            <a:r>
              <a:rPr lang="en-US" altLang="zh-CN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吸引</a:t>
            </a:r>
            <a:r>
              <a:rPr lang="en-US" altLang="zh-TW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CN" altLang="en-US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2,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知人善任：引导使他们成长。</a:t>
            </a:r>
            <a:r>
              <a:rPr lang="en-US" altLang="zh-CN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训练</a:t>
            </a:r>
            <a:r>
              <a:rPr lang="en-US" altLang="zh-TW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CN" altLang="en-US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3,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信任授权：放手让他自己闯。</a:t>
            </a:r>
            <a:r>
              <a:rPr lang="en-US" altLang="zh-CN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成全</a:t>
            </a:r>
            <a:r>
              <a:rPr lang="en-US" altLang="zh-TW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CN" altLang="en-US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你若懂得这样栽培别人成长，在你手下会出很多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领袖人材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，也永远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不缺支持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你的人。</a:t>
            </a:r>
            <a:endParaRPr lang="en-US" altLang="zh-CN" sz="4000" b="1" dirty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5604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5EDF2C-0E1B-98E8-EE71-3200B24A82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7710157-BA22-0437-5BF7-86D6BD438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属天领袖成长的必需条件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C3D8836-436E-F990-FBA1-F4F992DFF8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10066866" cy="5321809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帮助他成功</a:t>
            </a:r>
            <a:r>
              <a:rPr lang="en-US" altLang="zh-CN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V.S.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陪伴他失败，那一样较重要呢？</a:t>
            </a:r>
          </a:p>
          <a:p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我们</a:t>
            </a:r>
            <a:r>
              <a:rPr lang="zh-TW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可能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认为是同样重要。</a:t>
            </a:r>
            <a:endParaRPr lang="en-US" altLang="zh-CN" sz="4000" b="1" dirty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但大多都是花时间「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帮助他成功</a:t>
            </a:r>
            <a:r>
              <a:rPr lang="zh-TW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」。</a:t>
            </a:r>
            <a:endParaRPr lang="en-US" altLang="zh-TW" sz="4000" b="1" dirty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其实一个领袖需要「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挫折中同行</a:t>
            </a:r>
            <a:r>
              <a:rPr lang="zh-TW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」。</a:t>
            </a:r>
            <a:endParaRPr lang="zh-CN" altLang="en-US" sz="4000" b="1" dirty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但对当事人来说，他更需要的是挫折中同行。“唯有爱心能造就人。”（林前</a:t>
            </a:r>
            <a:r>
              <a:rPr lang="en-US" altLang="zh-CN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8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CN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1)</a:t>
            </a:r>
            <a:endParaRPr lang="zh-CN" altLang="en-US" sz="4000" b="1" dirty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25776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1B66B2-8FDD-420D-DFBD-BF0B6706E1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2FE080B-884D-28D6-23D5-94E3497202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属天领袖成长的必需条件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312209E-8949-07DA-A653-A5BAC257FA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10066866" cy="5321809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经上说：“与喜乐的人要同乐，与哀哭的人要同哭。”</a:t>
            </a:r>
          </a:p>
          <a:p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“与喜乐的人要同乐；与哀哭的人要同哭。要彼此同心；不要志气高大，倒要俯就卑微的人（人：或译事）。不要自以为聪明。”</a:t>
            </a:r>
            <a:r>
              <a:rPr lang="en-US" altLang="zh-CN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 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罗马书 </a:t>
            </a:r>
            <a:r>
              <a:rPr lang="en-US" altLang="zh-CN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12:15-16 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和合本 </a:t>
            </a:r>
            <a:r>
              <a:rPr lang="en-US" altLang="zh-CN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endParaRPr lang="en-US" altLang="zh-CN" sz="4000" b="1" dirty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38668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C42355-9CD6-324A-A007-4706A299E2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F98FAC3-127A-D31C-DE1C-EAE6621B74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属天领袖成长的必需条件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586B5A1-EE9B-511B-5DA7-D2697B44A9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10066866" cy="5321809"/>
          </a:xfrm>
        </p:spPr>
        <p:txBody>
          <a:bodyPr>
            <a:normAutofit lnSpcReduction="10000"/>
          </a:bodyPr>
          <a:lstStyle/>
          <a:p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成功的</a:t>
            </a:r>
            <a:r>
              <a:rPr lang="en-US" altLang="zh-CN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CEO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在交职时对接班人说：“做一个</a:t>
            </a:r>
            <a:r>
              <a:rPr lang="en-US" altLang="zh-CN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CEO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最重要是做对的决定，如何才能做到呢？就是要先做许多错误的决定。”</a:t>
            </a:r>
          </a:p>
          <a:p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容许自己犯错（不是犯罪），给别人犯错和改正的机会，他才能成长为领袖。</a:t>
            </a:r>
            <a:endParaRPr lang="en-US" altLang="zh-CN" sz="4000" b="1" dirty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在爱中建立自己，要相信和接受恩典，在恩典中再来一次。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「忘记背后，努力面前，向着标杆直跑。」就是最好的悔改和对别人的回报。</a:t>
            </a:r>
          </a:p>
          <a:p>
            <a:endParaRPr lang="en-US" altLang="zh-CN" sz="4000" b="1" dirty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63676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1_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284</TotalTime>
  <Words>514</Words>
  <Application>Microsoft Office PowerPoint</Application>
  <PresentationFormat>寬螢幕</PresentationFormat>
  <Paragraphs>24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0" baseType="lpstr">
      <vt:lpstr>標楷體</vt:lpstr>
      <vt:lpstr>Arial</vt:lpstr>
      <vt:lpstr>Trebuchet MS</vt:lpstr>
      <vt:lpstr>Wingdings 3</vt:lpstr>
      <vt:lpstr>1_多面向</vt:lpstr>
      <vt:lpstr>「与神同在，与人同行」的人生（廿二）</vt:lpstr>
      <vt:lpstr>属天领袖成长的必需条件</vt:lpstr>
      <vt:lpstr>属天领袖成长的必需条件</vt:lpstr>
      <vt:lpstr>属天领袖成长的必需条件</vt:lpstr>
      <vt:lpstr>属天领袖成长的必需条件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sun kwong wong</dc:creator>
  <cp:lastModifiedBy>sun kwong wong</cp:lastModifiedBy>
  <cp:revision>3</cp:revision>
  <dcterms:created xsi:type="dcterms:W3CDTF">2025-02-06T05:45:34Z</dcterms:created>
  <dcterms:modified xsi:type="dcterms:W3CDTF">2025-02-06T13:40:36Z</dcterms:modified>
</cp:coreProperties>
</file>