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5" r:id="rId2"/>
    <p:sldId id="276" r:id="rId3"/>
    <p:sldId id="278" r:id="rId4"/>
    <p:sldId id="279" r:id="rId5"/>
    <p:sldId id="280" r:id="rId6"/>
    <p:sldId id="28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425004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48052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01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46513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81727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869756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520911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37782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04310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38723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1991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71516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2706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24952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27561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346385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pPr/>
              <a:t>27/2/2025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270413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廿四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3536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领人进入主已建立的天国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再思大使命的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意义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耶稣进前来，对他们说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地下所有的权柄都赐给我了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。所以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，你们要去，使万民作我的门徒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太福音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28:18-19)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主耶稣是叫我们靠自己建立地上天国吗？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8259B1-A7BC-44B4-880D-96E110FE8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59BA5BF-13D1-1728-52BC-9AE5B8162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62129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再思福音的本质与大使命的意义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68FFD90-EA06-F886-F1A8-D1032853D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34441"/>
            <a:ext cx="10853250" cy="562356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什么是耶稣所传的福音？</a:t>
            </a:r>
            <a:endParaRPr lang="en-US" altLang="zh-TW" sz="43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日期满了，神的</a:t>
            </a:r>
            <a:r>
              <a:rPr lang="zh-CN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TW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近了！你们当悔改，信福音！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耶稣进前来，对他们说</a:t>
            </a:r>
            <a:r>
              <a:rPr lang="zh-CN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地下所有的权柄都赐给我了</a:t>
            </a:r>
            <a:r>
              <a:rPr lang="zh-CN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3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，你们要去，使万民作我的门徒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，奉父、子、圣灵的名给他们</a:t>
            </a:r>
            <a:r>
              <a:rPr lang="zh-CN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（或译：给他们施洗，归于父、子、圣灵的名）。 凡我所吩咐你们的，都</a:t>
            </a:r>
            <a:r>
              <a:rPr lang="zh-CN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教训他们遵守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3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我就常与你们同在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，直到世界的末了</a:t>
            </a:r>
            <a:r>
              <a:rPr lang="zh-CN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3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太福音 </a:t>
            </a:r>
            <a:r>
              <a:rPr lang="en-US" altLang="zh-CN" sz="43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28:18-20)</a:t>
            </a:r>
            <a:endParaRPr lang="en-US" altLang="zh-CN" sz="43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832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ACD592-615D-1208-6267-9DF50E057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0B63151-4B76-8BC2-8B75-FBA373A31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真正的福音：领人进入主已建立的天国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20E2EDE-19CB-F8BC-F72A-C25153A4F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29706" cy="524865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耶稣进前来，对他们说</a:t>
            </a:r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地下所有的权柄都赐给我了。 所以</a:t>
            </a:r>
            <a:r>
              <a:rPr lang="en-US" altLang="zh-CN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所有权柄都赐给我：主已建立天国。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死而复活的主把旧造世界所有权柄收归自己。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什么是主要领人进入的天国？是现在地上的教会吗？是永生的天堂吗？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24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8E8855-A281-B07A-DA3D-E0AE24A34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2551DB7-58C5-2127-F06A-4EB521B27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真正的福音：领人进入主已建立的天国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0EC0C0D-8334-6A4A-12D8-FB5EA6A26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29706" cy="524865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所以，你们要去，使万民作我的门徒，奉父、子、圣灵的名给他们施洗（或译：给他们施洗，归于父、子、圣灵的名）。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使万民作我的门徒：使人跟着主走。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奉主名洗礼；使他们成长，能活出主的要求。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什么是作门徒？施洗是手段还是目的？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954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804DEC0-15E3-3436-8E17-9D4F1A0AF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9341EAA-07C0-6540-AF9A-1DE6B1846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真正的福音：领人进入主已建立的天国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D9F9B0E-C269-1F1C-5C54-81719BB90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29706" cy="5568697"/>
          </a:xfrm>
        </p:spPr>
        <p:txBody>
          <a:bodyPr>
            <a:normAutofit/>
          </a:bodyPr>
          <a:lstStyle/>
          <a:p>
            <a:r>
              <a:rPr lang="zh-CN" altLang="en-US" sz="37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凡我所吩咐你们的，都</a:t>
            </a:r>
            <a:r>
              <a:rPr lang="zh-CN" altLang="en-US" sz="37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教训他们遵守</a:t>
            </a:r>
            <a:r>
              <a:rPr lang="zh-CN" altLang="en-US" sz="37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7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我就常与你们同在</a:t>
            </a:r>
            <a:r>
              <a:rPr lang="zh-CN" altLang="en-US" sz="37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，直到世界的末了。</a:t>
            </a:r>
            <a:endParaRPr lang="en-US" altLang="zh-CN" sz="37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我就常与你们同在：主与我们同在。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主的天国权柄，在圣灵里临在我们所到之处。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怎样才有主的同在？什么是该遵守的？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大使命是从主的权柄开始，祂的同在为过程和也是目的。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183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DFE0F63-902C-2904-8AE0-8A963BB60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ADECC52-4F63-30B4-B380-B2AA7015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福音是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领人进入主已建立的天国</a:t>
            </a:r>
            <a:endParaRPr lang="zh-HK" alt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05FAC31-0B70-14E5-F593-53DD02FE3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29706" cy="5568697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主已得胜：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主已建立天国。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赐下权柄。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作主门徒：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使人跟着主走。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生命同行。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以马内利：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主与我们同在。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活在天国。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大使命是从主已建立的天国权柄开始。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藉洗礼和教导，使人作主门徒，生命同行。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从始至终福音都不能离开祂，能力是祂的，祂的同在和同行，是过程也是目的。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36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193</TotalTime>
  <Words>710</Words>
  <Application>Microsoft Office PowerPoint</Application>
  <PresentationFormat>自訂</PresentationFormat>
  <Paragraphs>32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多面向</vt:lpstr>
      <vt:lpstr>「与神同在，与人同行」的人生（廿四）</vt:lpstr>
      <vt:lpstr>再思福音的本质与大使命的意义</vt:lpstr>
      <vt:lpstr>真正的福音：领人进入主已建立的天国</vt:lpstr>
      <vt:lpstr>真正的福音：领人进入主已建立的天国</vt:lpstr>
      <vt:lpstr>真正的福音：领人进入主已建立的天国</vt:lpstr>
      <vt:lpstr>福音是领人进入主已建立的天国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「与神同在，与人同行」的人生（廿四）</dc:title>
  <dc:creator>sun kwong wong</dc:creator>
  <cp:lastModifiedBy>KARAR CHAN</cp:lastModifiedBy>
  <cp:revision>3</cp:revision>
  <dcterms:created xsi:type="dcterms:W3CDTF">2025-02-27T10:55:17Z</dcterms:created>
  <dcterms:modified xsi:type="dcterms:W3CDTF">2025-02-27T15:50:15Z</dcterms:modified>
</cp:coreProperties>
</file>