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7" r:id="rId4"/>
    <p:sldId id="268" r:id="rId5"/>
    <p:sldId id="272" r:id="rId6"/>
    <p:sldId id="274" r:id="rId7"/>
    <p:sldId id="273" r:id="rId8"/>
    <p:sldId id="269" r:id="rId9"/>
    <p:sldId id="271" r:id="rId10"/>
    <p:sldId id="270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3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8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4566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058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3375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790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690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373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350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24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27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47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95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78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725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2022/1/27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30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2022/1/27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792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5275"/>
            <a:ext cx="8923866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400176"/>
            <a:ext cx="9624695" cy="54578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亚伯拉罕的信仰是朝圣者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之旅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亚伯拉罕的神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只是一把声音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他的信仰没有过多的形式，只有两点：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紧紧跟随，凡所到之处都为神筑坛，向神献祭，与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同在。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信而顺服，听从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的指引前行，最后成为「信心之父」。</a:t>
            </a:r>
          </a:p>
        </p:txBody>
      </p:sp>
    </p:spTree>
    <p:extLst>
      <p:ext uri="{BB962C8B-B14F-4D97-AF65-F5344CB8AC3E}">
        <p14:creationId xmlns:p14="http://schemas.microsoft.com/office/powerpoint/2010/main" val="192986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524000"/>
            <a:ext cx="9624695" cy="53340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是清心者之歌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是感恩者之歌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是得胜者之歌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是立约者心声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是守望者之歌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 是赞美者心声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是同行者心声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12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16100"/>
            <a:ext cx="9624695" cy="5041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请问，他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這樣的信仰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能得永生吗？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当然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得啦！若连他都不行我们怎行？他每天与神同行直到永生。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所以，我相信后来犹太人的一切律法和宗教规条，都是想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们回到这样与神同行的关系中。你同意吗？</a:t>
            </a:r>
          </a:p>
        </p:txBody>
      </p:sp>
    </p:spTree>
    <p:extLst>
      <p:ext uri="{BB962C8B-B14F-4D97-AF65-F5344CB8AC3E}">
        <p14:creationId xmlns:p14="http://schemas.microsoft.com/office/powerpoint/2010/main" val="15782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25" y="1524000"/>
            <a:ext cx="9624695" cy="520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Aliyah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（形容朝圣者上山）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是指朝圣客往耶路撒冷回归的路程。犹太人认为耶路撒冷是全世界灵性最高之处。它亚伯拉罕信心的高峰，献以撒之摩利亚地。对犹太信徒是神成就救属应许，基督被钉十架之地。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基督徒的人生是一个不进则退的人生，是上山坡路的人生。是一个成圣之旅，一个朝圣之旅。</a:t>
            </a:r>
          </a:p>
        </p:txBody>
      </p:sp>
    </p:spTree>
    <p:extLst>
      <p:ext uri="{BB962C8B-B14F-4D97-AF65-F5344CB8AC3E}">
        <p14:creationId xmlns:p14="http://schemas.microsoft.com/office/powerpoint/2010/main" val="298393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476376"/>
            <a:ext cx="9624695" cy="5334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犹太人一年三次节期要上耶路撒冷守节。逾越节代表重获新生；五旬节代表领受丰盛；住棚节代表与神同住。这象征着一个基督徒生命三个成熟的阶段。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逾越节经历成为新人，藉圣子代赎之恩，进入「信心里的服事」。（约翰福音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3-5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五旬节经历圣灵施洗，藉圣灵浇灌之恩，进入「恩膏里的服事」。（约翰福音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12-13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住棚节经历以马内利，藉圣父临在之恩，进入「荣耀里的服事」。（约翰一书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203680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三大节期代表的生命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476376"/>
            <a:ext cx="9624695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逾越节经历成为新人，藉圣子代赎之恩，进入「信心里的服事」。（约翰福音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3-5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謝謝你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耶稣回答说：「我实实在在地告诉你，人若不重生，就不能见神的国。」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….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耶稣说：「我实实在在地告诉你，人若不是从水和圣灵生的，就不能进神的国；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5) </a:t>
            </a:r>
          </a:p>
        </p:txBody>
      </p:sp>
    </p:spTree>
    <p:extLst>
      <p:ext uri="{BB962C8B-B14F-4D97-AF65-F5344CB8AC3E}">
        <p14:creationId xmlns:p14="http://schemas.microsoft.com/office/powerpoint/2010/main" val="120773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6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charRg st="46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charRg st="46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三大节期代表的生命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476376"/>
            <a:ext cx="9624695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五旬节经历圣灵施洗，藉圣灵浇灌之恩，进入「恩膏里的服事」。（约翰福音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12-13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16:12 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我还有好些事要告诉你们，但你们现在担当不了（或译：不能领会）；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16:13 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只等真理的圣灵来了，他要引导你们明白（原文是进入）一切的真理，因为他不是凭自己说的，乃是把他所听见的都说出来，并要把将来的事告诉你们。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687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三大节期代表的生命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476376"/>
            <a:ext cx="9624695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住棚节经历以马内利，藉圣父临在之恩，进入「荣耀里的服事」。（约翰一书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1:5 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神就是光，在他毫無黑暗，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这是我们从主所听见，又报给你们的信息。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1:6  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我们若说是与神相交，却仍在黑暗里行，就是说谎话，不行真理了。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1:7  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我们若在光明中行，如同神在光明中，就彼此相交；他儿子耶稣的血，也洗净我们一切的罪。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745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如鹰展翅上腾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的生命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524000"/>
            <a:ext cx="9624695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为何要每年都要这样三次登高朝圣？因为这个过程是一种提升生命与神同行的过程。我们应回到亚伯拉罕的人生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去看这生命之旅。我们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事为人是凭着信心，不是凭着眼见。与神同行的人生，是走一步看一步的人生！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如鹰展翅上腾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CN" sz="36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生命河灵粮堂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但那等候耶和华的必从新得力，他们必如鹰展翅上腾；他们奔跑却不困倦，行走却不疲乏。（赛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40：31）鹰展翅高飞时不是直线而是打圈上升的。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514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441265" cy="1000126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上行者生命之歌</a:t>
            </a:r>
            <a:r>
              <a:rPr lang="en-US" altLang="zh-CN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5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524000"/>
            <a:ext cx="9624695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上行者生命之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是朝圣者之歌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 是蒙福的人生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84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是敬拜者心声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是敬虔者之歌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是忏悔者心声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130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是蒙赦者之歌</a:t>
            </a:r>
          </a:p>
        </p:txBody>
      </p:sp>
    </p:spTree>
    <p:extLst>
      <p:ext uri="{BB962C8B-B14F-4D97-AF65-F5344CB8AC3E}">
        <p14:creationId xmlns:p14="http://schemas.microsoft.com/office/powerpoint/2010/main" val="295010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946</Words>
  <Application>Microsoft Office PowerPoint</Application>
  <PresentationFormat>寬螢幕</PresentationFormat>
  <Paragraphs>55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標楷體</vt:lpstr>
      <vt:lpstr>Arial</vt:lpstr>
      <vt:lpstr>Trebuchet MS</vt:lpstr>
      <vt:lpstr>Wingdings 3</vt:lpstr>
      <vt:lpstr>多面向</vt:lpstr>
      <vt:lpstr>【上行者生命之歌】</vt:lpstr>
      <vt:lpstr>【上行者生命之歌】</vt:lpstr>
      <vt:lpstr>【上行者生命之歌】</vt:lpstr>
      <vt:lpstr>【上行者生命之歌】</vt:lpstr>
      <vt:lpstr>【三大节期代表的生命】</vt:lpstr>
      <vt:lpstr>【三大节期代表的生命】</vt:lpstr>
      <vt:lpstr>【三大节期代表的生命】</vt:lpstr>
      <vt:lpstr>【如鹰展翅上腾的生命】</vt:lpstr>
      <vt:lpstr>【上行者生命之歌】十三讲</vt:lpstr>
      <vt:lpstr>【上行者生命之歌】十三讲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新一季讲题：【上行的人生】</dc:title>
  <dc:creator>sun kwong wong</dc:creator>
  <cp:lastModifiedBy>sun kwong wong</cp:lastModifiedBy>
  <cp:revision>2</cp:revision>
  <dcterms:created xsi:type="dcterms:W3CDTF">2022-01-27T05:53:33Z</dcterms:created>
  <dcterms:modified xsi:type="dcterms:W3CDTF">2022-01-27T13:34:26Z</dcterms:modified>
</cp:coreProperties>
</file>