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7" r:id="rId4"/>
    <p:sldId id="268" r:id="rId5"/>
    <p:sldId id="269" r:id="rId6"/>
    <p:sldId id="272" r:id="rId7"/>
    <p:sldId id="270" r:id="rId8"/>
    <p:sldId id="271" r:id="rId9"/>
    <p:sldId id="266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610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015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7475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785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220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6004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3093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178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415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8515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047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6542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725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5115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962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451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2022/3/31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5619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第九讲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7332"/>
            <a:ext cx="9964540" cy="5248275"/>
          </a:xfrm>
        </p:spPr>
        <p:txBody>
          <a:bodyPr>
            <a:normAutofit fontScale="925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127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蒙福家庭之歌（一）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127-128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都是描述神眼中蒙福的家。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若不是耶和华建造房屋，建造的人就枉然劳力；若不是耶和华看守城池，看守的人就枉然警醒。</a:t>
            </a:r>
            <a:r>
              <a:rPr lang="en-US" altLang="zh-CN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zh-CN" altLang="en-US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篇 </a:t>
            </a:r>
            <a:r>
              <a:rPr lang="en-US" altLang="zh-CN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127:1  </a:t>
            </a:r>
            <a:r>
              <a:rPr lang="zh-CN" altLang="en-US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CN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4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們常用錯地方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在家庭中你能靠什么得胜呢？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2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第九讲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家是一个看不住，又容易使人受伤，却是使人成长的地方。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家不是讲理的地方，而是讲需要的地方。</a:t>
            </a:r>
          </a:p>
          <a:p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家是一个不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权利，却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是讲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义务的地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方。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928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诗篇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127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 蒙福家庭之歌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最累人的地方，家；最温馨的地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方，家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家是一个靠自己看守不了的地方。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丈夫是看守不住的，儿女是早晚会飞的。</a:t>
            </a:r>
          </a:p>
        </p:txBody>
      </p:sp>
    </p:spTree>
    <p:extLst>
      <p:ext uri="{BB962C8B-B14F-4D97-AF65-F5344CB8AC3E}">
        <p14:creationId xmlns:p14="http://schemas.microsoft.com/office/powerpoint/2010/main" val="247341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诗篇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127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 蒙福家庭之歌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我们能靠什么去建立家庭？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若不是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耶和华建造房屋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，建造的人就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枉然劳力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；若不是耶和华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看守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城池，看守的人就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枉然警醒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篇 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127:1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靠神而立，信心带来爱心和接纳。</a:t>
            </a:r>
            <a:endParaRPr lang="en-US" altLang="zh-CN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399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诗篇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127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 蒙福家庭之歌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能睡得安稳的才是得胜者。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你们清晨早起，夜晚安歇，吃劳碌得来的饭，本是枉然；惟有耶和华所亲爱的，必叫他安然睡觉。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篇 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127:2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677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诗篇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127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 蒙福家庭之歌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蒙福能不加上忧虑的人有福了。现在最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严重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的家庭问题是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情绪病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忧郁症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社交恐惧症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，一切的病都来自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睡眠失调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根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源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拒绝，不喜欢自己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，不想做自己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这是源自家中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缺乏适当的爱与肯定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301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诗篇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127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 蒙福家庭之歌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能生能养的是得胜的根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儿女是耶和华所赐的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产业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；所怀的胎是他所给的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赏赐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。少年时所生的儿女好像勇士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手中的箭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127:3-4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生儿养女越早越好，到你壮年，他们能成为你事业的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好帮手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6439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诗篇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127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 蒙福家庭之歌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儿孙众多不怕敌人的逼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害。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箭袋充满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的人便为有福；他们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在城门口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和仇敌说话的时候，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必不至于羞愧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127:5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意思是家人关系最重要，关系不好，人再多也没用。家族和血统是最复杂的关系，又是最团结的力量。</a:t>
            </a:r>
          </a:p>
        </p:txBody>
      </p:sp>
    </p:spTree>
    <p:extLst>
      <p:ext uri="{BB962C8B-B14F-4D97-AF65-F5344CB8AC3E}">
        <p14:creationId xmlns:p14="http://schemas.microsoft.com/office/powerpoint/2010/main" val="362096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第九讲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148884"/>
          </a:xfrm>
        </p:spPr>
        <p:txBody>
          <a:bodyPr>
            <a:normAutofit fontScale="925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要领受一个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蒙福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，需要学会等。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三等：等伴侣成长，等孩子成长，等神的时间来到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。所以不要灰心。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「但那等候耶和华的必从新得力。他们必如鹰展翅上腾；他们奔跑却不困倦，行走却不疲乏。」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40:31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13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819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【上行者生命之歌】第九讲</vt:lpstr>
      <vt:lpstr>【上行者生命之歌】第九讲</vt:lpstr>
      <vt:lpstr>诗篇127篇 蒙福家庭之歌</vt:lpstr>
      <vt:lpstr>诗篇127篇 蒙福家庭之歌</vt:lpstr>
      <vt:lpstr>诗篇127篇 蒙福家庭之歌</vt:lpstr>
      <vt:lpstr>诗篇127篇 蒙福家庭之歌</vt:lpstr>
      <vt:lpstr>诗篇127篇 蒙福家庭之歌</vt:lpstr>
      <vt:lpstr>诗篇127篇 蒙福家庭之歌</vt:lpstr>
      <vt:lpstr>【上行者生命之歌】第九讲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【上行者生命之歌】第九讲</dc:title>
  <dc:creator>sun kwong wong</dc:creator>
  <cp:lastModifiedBy>SL CHAN</cp:lastModifiedBy>
  <cp:revision>4</cp:revision>
  <dcterms:created xsi:type="dcterms:W3CDTF">2022-03-31T10:46:51Z</dcterms:created>
  <dcterms:modified xsi:type="dcterms:W3CDTF">2022-03-31T15:48:36Z</dcterms:modified>
</cp:coreProperties>
</file>