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4"/>
  </p:notesMasterIdLst>
  <p:sldIdLst>
    <p:sldId id="259" r:id="rId3"/>
    <p:sldId id="263" r:id="rId4"/>
    <p:sldId id="269" r:id="rId5"/>
    <p:sldId id="270" r:id="rId6"/>
    <p:sldId id="264" r:id="rId7"/>
    <p:sldId id="265" r:id="rId8"/>
    <p:sldId id="266" r:id="rId9"/>
    <p:sldId id="267" r:id="rId10"/>
    <p:sldId id="268" r:id="rId11"/>
    <p:sldId id="260" r:id="rId12"/>
    <p:sldId id="261" r:id="rId13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FE2CE2-0156-4644-9F36-7735BE9D2443}" type="datetimeFigureOut">
              <a:rPr lang="zh-TW" altLang="en-US" smtClean="0"/>
              <a:t>2022/2/25</a:t>
            </a:fld>
            <a:endParaRPr lang="zh-TW" altLang="en-US" dirty="0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50FF5B-27D2-4C4D-AF91-D1F2AD6D054C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1422320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投影片圖像版面配置區 1">
            <a:extLst>
              <a:ext uri="{FF2B5EF4-FFF2-40B4-BE49-F238E27FC236}">
                <a16:creationId xmlns:a16="http://schemas.microsoft.com/office/drawing/2014/main" id="{AD321773-8F3B-492B-B992-70C4E4609FF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備忘稿版面配置區 2">
            <a:extLst>
              <a:ext uri="{FF2B5EF4-FFF2-40B4-BE49-F238E27FC236}">
                <a16:creationId xmlns:a16="http://schemas.microsoft.com/office/drawing/2014/main" id="{5E92B313-5735-47D4-BB5E-91A7C636582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TW" altLang="en-US"/>
          </a:p>
        </p:txBody>
      </p:sp>
      <p:sp>
        <p:nvSpPr>
          <p:cNvPr id="10244" name="投影片編號版面配置區 3">
            <a:extLst>
              <a:ext uri="{FF2B5EF4-FFF2-40B4-BE49-F238E27FC236}">
                <a16:creationId xmlns:a16="http://schemas.microsoft.com/office/drawing/2014/main" id="{C2EF9E44-EDEF-4856-AD03-0D7004E5922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CCAB2AD-F322-4ABE-8ABA-DAEABEE27E9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新細明體" panose="02020500000000000000" pitchFamily="18" charset="-120"/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投影片圖像版面配置區 1">
            <a:extLst>
              <a:ext uri="{FF2B5EF4-FFF2-40B4-BE49-F238E27FC236}">
                <a16:creationId xmlns:a16="http://schemas.microsoft.com/office/drawing/2014/main" id="{AD321773-8F3B-492B-B992-70C4E4609FF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備忘稿版面配置區 2">
            <a:extLst>
              <a:ext uri="{FF2B5EF4-FFF2-40B4-BE49-F238E27FC236}">
                <a16:creationId xmlns:a16="http://schemas.microsoft.com/office/drawing/2014/main" id="{5E92B313-5735-47D4-BB5E-91A7C636582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TW" altLang="en-US"/>
          </a:p>
        </p:txBody>
      </p:sp>
      <p:sp>
        <p:nvSpPr>
          <p:cNvPr id="10244" name="投影片編號版面配置區 3">
            <a:extLst>
              <a:ext uri="{FF2B5EF4-FFF2-40B4-BE49-F238E27FC236}">
                <a16:creationId xmlns:a16="http://schemas.microsoft.com/office/drawing/2014/main" id="{C2EF9E44-EDEF-4856-AD03-0D7004E5922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CCAB2AD-F322-4ABE-8ABA-DAEABEE27E9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512288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投影片圖像版面配置區 1">
            <a:extLst>
              <a:ext uri="{FF2B5EF4-FFF2-40B4-BE49-F238E27FC236}">
                <a16:creationId xmlns:a16="http://schemas.microsoft.com/office/drawing/2014/main" id="{AD321773-8F3B-492B-B992-70C4E4609FF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備忘稿版面配置區 2">
            <a:extLst>
              <a:ext uri="{FF2B5EF4-FFF2-40B4-BE49-F238E27FC236}">
                <a16:creationId xmlns:a16="http://schemas.microsoft.com/office/drawing/2014/main" id="{5E92B313-5735-47D4-BB5E-91A7C636582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TW" altLang="en-US"/>
          </a:p>
        </p:txBody>
      </p:sp>
      <p:sp>
        <p:nvSpPr>
          <p:cNvPr id="10244" name="投影片編號版面配置區 3">
            <a:extLst>
              <a:ext uri="{FF2B5EF4-FFF2-40B4-BE49-F238E27FC236}">
                <a16:creationId xmlns:a16="http://schemas.microsoft.com/office/drawing/2014/main" id="{C2EF9E44-EDEF-4856-AD03-0D7004E5922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CCAB2AD-F322-4ABE-8ABA-DAEABEE27E9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97137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橢圓 3">
            <a:extLst>
              <a:ext uri="{FF2B5EF4-FFF2-40B4-BE49-F238E27FC236}">
                <a16:creationId xmlns:a16="http://schemas.microsoft.com/office/drawing/2014/main" id="{4000A10B-475A-4EA0-A343-4202F83F796A}"/>
              </a:ext>
            </a:extLst>
          </p:cNvPr>
          <p:cNvSpPr/>
          <p:nvPr/>
        </p:nvSpPr>
        <p:spPr>
          <a:xfrm>
            <a:off x="1228577" y="1413802"/>
            <a:ext cx="28041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0" lang="en-US" sz="1800"/>
          </a:p>
        </p:txBody>
      </p:sp>
      <p:sp>
        <p:nvSpPr>
          <p:cNvPr id="5" name="橢圓 4">
            <a:extLst>
              <a:ext uri="{FF2B5EF4-FFF2-40B4-BE49-F238E27FC236}">
                <a16:creationId xmlns:a16="http://schemas.microsoft.com/office/drawing/2014/main" id="{40644E72-4963-419A-BD99-312A21924250}"/>
              </a:ext>
            </a:extLst>
          </p:cNvPr>
          <p:cNvSpPr/>
          <p:nvPr/>
        </p:nvSpPr>
        <p:spPr>
          <a:xfrm>
            <a:off x="1543051" y="1344614"/>
            <a:ext cx="84667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0" lang="en-US" sz="1800"/>
          </a:p>
        </p:txBody>
      </p:sp>
      <p:sp>
        <p:nvSpPr>
          <p:cNvPr id="14" name="標題 13"/>
          <p:cNvSpPr>
            <a:spLocks noGrp="1"/>
          </p:cNvSpPr>
          <p:nvPr>
            <p:ph type="ctrTitle"/>
          </p:nvPr>
        </p:nvSpPr>
        <p:spPr>
          <a:xfrm>
            <a:off x="1910080" y="359898"/>
            <a:ext cx="987552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22" name="副標題 21"/>
          <p:cNvSpPr>
            <a:spLocks noGrp="1"/>
          </p:cNvSpPr>
          <p:nvPr>
            <p:ph type="subTitle" idx="1"/>
          </p:nvPr>
        </p:nvSpPr>
        <p:spPr>
          <a:xfrm>
            <a:off x="1910080" y="1850064"/>
            <a:ext cx="987552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zh-TW" altLang="en-US"/>
              <a:t>按一下以編輯母片副標題樣式</a:t>
            </a:r>
            <a:endParaRPr lang="en-US"/>
          </a:p>
        </p:txBody>
      </p:sp>
      <p:sp>
        <p:nvSpPr>
          <p:cNvPr id="6" name="日期版面配置區 6">
            <a:extLst>
              <a:ext uri="{FF2B5EF4-FFF2-40B4-BE49-F238E27FC236}">
                <a16:creationId xmlns:a16="http://schemas.microsoft.com/office/drawing/2014/main" id="{FE78B9EA-D68A-4173-8E57-E7E82EAD18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93412F7-A737-4DBA-8CD5-39956793F7DE}" type="datetimeFigureOut">
              <a:rPr lang="zh-TW" altLang="en-US"/>
              <a:pPr>
                <a:defRPr/>
              </a:pPr>
              <a:t>2022/2/25</a:t>
            </a:fld>
            <a:endParaRPr lang="zh-TW" altLang="en-US" dirty="0"/>
          </a:p>
        </p:txBody>
      </p:sp>
      <p:sp>
        <p:nvSpPr>
          <p:cNvPr id="7" name="頁尾版面配置區 19">
            <a:extLst>
              <a:ext uri="{FF2B5EF4-FFF2-40B4-BE49-F238E27FC236}">
                <a16:creationId xmlns:a16="http://schemas.microsoft.com/office/drawing/2014/main" id="{D8382E59-F187-44CF-812B-F58E9BCFE9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zh-TW" altLang="en-US"/>
          </a:p>
        </p:txBody>
      </p:sp>
      <p:sp>
        <p:nvSpPr>
          <p:cNvPr id="8" name="投影片編號版面配置區 9">
            <a:extLst>
              <a:ext uri="{FF2B5EF4-FFF2-40B4-BE49-F238E27FC236}">
                <a16:creationId xmlns:a16="http://schemas.microsoft.com/office/drawing/2014/main" id="{81F790E5-0327-44EC-8091-90E53BC46D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94448C7-7CE9-4618-BA2E-2180AA233180}" type="slidenum">
              <a:rPr lang="zh-TW" altLang="en-US"/>
              <a:pPr>
                <a:defRPr/>
              </a:pPr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597744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4" name="日期版面配置區 23">
            <a:extLst>
              <a:ext uri="{FF2B5EF4-FFF2-40B4-BE49-F238E27FC236}">
                <a16:creationId xmlns:a16="http://schemas.microsoft.com/office/drawing/2014/main" id="{14B0A2F8-C5F7-43C1-8D82-F14ADA9F3A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5F10AF-134E-475B-B808-FBAB50519305}" type="datetimeFigureOut">
              <a:rPr lang="zh-TW" altLang="en-US"/>
              <a:pPr>
                <a:defRPr/>
              </a:pPr>
              <a:t>2022/2/25</a:t>
            </a:fld>
            <a:endParaRPr lang="zh-TW" altLang="en-US" dirty="0"/>
          </a:p>
        </p:txBody>
      </p:sp>
      <p:sp>
        <p:nvSpPr>
          <p:cNvPr id="5" name="頁尾版面配置區 9">
            <a:extLst>
              <a:ext uri="{FF2B5EF4-FFF2-40B4-BE49-F238E27FC236}">
                <a16:creationId xmlns:a16="http://schemas.microsoft.com/office/drawing/2014/main" id="{8F5ED9D4-DA0C-4E89-A9B1-939780C94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21">
            <a:extLst>
              <a:ext uri="{FF2B5EF4-FFF2-40B4-BE49-F238E27FC236}">
                <a16:creationId xmlns:a16="http://schemas.microsoft.com/office/drawing/2014/main" id="{1F5EFBFD-E48E-49F0-B2A8-B2D5AC8E83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50F11A-2A2E-49C9-803B-C68C13232703}" type="slidenum">
              <a:rPr lang="zh-TW" altLang="en-US"/>
              <a:pPr>
                <a:defRPr/>
              </a:pPr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656006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9144000" y="274640"/>
            <a:ext cx="2438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1524000" y="274641"/>
            <a:ext cx="7416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4" name="日期版面配置區 23">
            <a:extLst>
              <a:ext uri="{FF2B5EF4-FFF2-40B4-BE49-F238E27FC236}">
                <a16:creationId xmlns:a16="http://schemas.microsoft.com/office/drawing/2014/main" id="{1EE2A37D-EFF6-4AF3-B641-50355715CF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2516E3-9E92-482F-B13D-4D570E8C7AE3}" type="datetimeFigureOut">
              <a:rPr lang="zh-TW" altLang="en-US"/>
              <a:pPr>
                <a:defRPr/>
              </a:pPr>
              <a:t>2022/2/25</a:t>
            </a:fld>
            <a:endParaRPr lang="zh-TW" altLang="en-US" dirty="0"/>
          </a:p>
        </p:txBody>
      </p:sp>
      <p:sp>
        <p:nvSpPr>
          <p:cNvPr id="5" name="頁尾版面配置區 9">
            <a:extLst>
              <a:ext uri="{FF2B5EF4-FFF2-40B4-BE49-F238E27FC236}">
                <a16:creationId xmlns:a16="http://schemas.microsoft.com/office/drawing/2014/main" id="{BE4C2835-9606-4CC0-B9FB-E8D8FBBF85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21">
            <a:extLst>
              <a:ext uri="{FF2B5EF4-FFF2-40B4-BE49-F238E27FC236}">
                <a16:creationId xmlns:a16="http://schemas.microsoft.com/office/drawing/2014/main" id="{E05B95B9-FBE4-4FDC-9A41-3625D499A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B8F639-1283-4A3F-91D5-9D5B8EAAAE0A}" type="slidenum">
              <a:rPr lang="zh-TW" altLang="en-US"/>
              <a:pPr>
                <a:defRPr/>
              </a:pPr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5827959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2022/2/25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1762805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2022/2/25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031224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2022/2/25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771215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2022/2/25</a:t>
            </a:fld>
            <a:endParaRPr lang="zh-TW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2751978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2022/2/25</a:t>
            </a:fld>
            <a:endParaRPr lang="zh-TW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4687900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2022/2/25</a:t>
            </a:fld>
            <a:endParaRPr lang="zh-TW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62612530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2022/2/25</a:t>
            </a:fld>
            <a:endParaRPr lang="zh-TW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562671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2022/2/25</a:t>
            </a:fld>
            <a:endParaRPr lang="zh-TW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6559033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4" name="日期版面配置區 23">
            <a:extLst>
              <a:ext uri="{FF2B5EF4-FFF2-40B4-BE49-F238E27FC236}">
                <a16:creationId xmlns:a16="http://schemas.microsoft.com/office/drawing/2014/main" id="{1DFE8E5E-E0D9-4672-A7C3-0073D04905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E78291-487B-473A-9FF7-A5E4CE5DED89}" type="datetimeFigureOut">
              <a:rPr lang="zh-TW" altLang="en-US"/>
              <a:pPr>
                <a:defRPr/>
              </a:pPr>
              <a:t>2022/2/25</a:t>
            </a:fld>
            <a:endParaRPr lang="zh-TW" altLang="en-US" dirty="0"/>
          </a:p>
        </p:txBody>
      </p:sp>
      <p:sp>
        <p:nvSpPr>
          <p:cNvPr id="5" name="頁尾版面配置區 9">
            <a:extLst>
              <a:ext uri="{FF2B5EF4-FFF2-40B4-BE49-F238E27FC236}">
                <a16:creationId xmlns:a16="http://schemas.microsoft.com/office/drawing/2014/main" id="{2F19E8F9-033B-45FB-85E1-DE531DE26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21">
            <a:extLst>
              <a:ext uri="{FF2B5EF4-FFF2-40B4-BE49-F238E27FC236}">
                <a16:creationId xmlns:a16="http://schemas.microsoft.com/office/drawing/2014/main" id="{6FBFF1D3-753B-4893-AF38-806D91F0D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082934-3080-494C-AB61-89EF56B0CBFD}" type="slidenum">
              <a:rPr lang="zh-TW" altLang="en-US"/>
              <a:pPr>
                <a:defRPr/>
              </a:pPr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17162940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dirty="0"/>
              <a:t>按一下图示以新增图片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2022/2/25</a:t>
            </a:fld>
            <a:endParaRPr lang="zh-TW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96189726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2022/2/25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5573935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2022/2/25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238119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2022/2/25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62645133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2022/2/25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6593012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2022/2/25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80492099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2022/2/25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8134527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2022/2/25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66589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id="{B7BBC5B9-5444-4AF3-9180-0FEEB2FB3575}"/>
              </a:ext>
            </a:extLst>
          </p:cNvPr>
          <p:cNvSpPr/>
          <p:nvPr/>
        </p:nvSpPr>
        <p:spPr>
          <a:xfrm>
            <a:off x="3043767" y="0"/>
            <a:ext cx="9144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0" lang="en-US" sz="1800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CE0C5D06-EF50-4440-A5F6-D36E30A4D88F}"/>
              </a:ext>
            </a:extLst>
          </p:cNvPr>
          <p:cNvSpPr/>
          <p:nvPr/>
        </p:nvSpPr>
        <p:spPr bwMode="invGray">
          <a:xfrm>
            <a:off x="3048000" y="0"/>
            <a:ext cx="1016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0" lang="en-US" sz="1800"/>
          </a:p>
        </p:txBody>
      </p:sp>
      <p:sp>
        <p:nvSpPr>
          <p:cNvPr id="6" name="橢圓 5">
            <a:extLst>
              <a:ext uri="{FF2B5EF4-FFF2-40B4-BE49-F238E27FC236}">
                <a16:creationId xmlns:a16="http://schemas.microsoft.com/office/drawing/2014/main" id="{7A317B3E-BCA4-4F49-9EF3-37DEF31ABE30}"/>
              </a:ext>
            </a:extLst>
          </p:cNvPr>
          <p:cNvSpPr/>
          <p:nvPr/>
        </p:nvSpPr>
        <p:spPr>
          <a:xfrm>
            <a:off x="2896428" y="2814656"/>
            <a:ext cx="28041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0" lang="en-US" sz="1800"/>
          </a:p>
        </p:txBody>
      </p:sp>
      <p:sp>
        <p:nvSpPr>
          <p:cNvPr id="7" name="橢圓 6">
            <a:extLst>
              <a:ext uri="{FF2B5EF4-FFF2-40B4-BE49-F238E27FC236}">
                <a16:creationId xmlns:a16="http://schemas.microsoft.com/office/drawing/2014/main" id="{D27B4F8C-0B08-4444-9D71-365E832DFA5A}"/>
              </a:ext>
            </a:extLst>
          </p:cNvPr>
          <p:cNvSpPr/>
          <p:nvPr/>
        </p:nvSpPr>
        <p:spPr>
          <a:xfrm>
            <a:off x="3210984" y="2746375"/>
            <a:ext cx="84667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0" lang="en-US" sz="180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37856" y="2600325"/>
            <a:ext cx="85344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37856" y="1066800"/>
            <a:ext cx="85344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8" name="日期版面配置區 3">
            <a:extLst>
              <a:ext uri="{FF2B5EF4-FFF2-40B4-BE49-F238E27FC236}">
                <a16:creationId xmlns:a16="http://schemas.microsoft.com/office/drawing/2014/main" id="{78858121-A584-402E-9FC2-96F1EFDE42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A1F000F-6560-40C5-9A49-8F4E9112E7E0}" type="datetimeFigureOut">
              <a:rPr lang="zh-TW" altLang="en-US"/>
              <a:pPr>
                <a:defRPr/>
              </a:pPr>
              <a:t>2022/2/25</a:t>
            </a:fld>
            <a:endParaRPr lang="zh-TW" altLang="en-US" dirty="0"/>
          </a:p>
        </p:txBody>
      </p:sp>
      <p:sp>
        <p:nvSpPr>
          <p:cNvPr id="9" name="頁尾版面配置區 4">
            <a:extLst>
              <a:ext uri="{FF2B5EF4-FFF2-40B4-BE49-F238E27FC236}">
                <a16:creationId xmlns:a16="http://schemas.microsoft.com/office/drawing/2014/main" id="{2C9E29A9-B8D5-429E-9671-46729CAF90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zh-TW" altLang="en-US"/>
          </a:p>
        </p:txBody>
      </p:sp>
      <p:sp>
        <p:nvSpPr>
          <p:cNvPr id="10" name="投影片編號版面配置區 5">
            <a:extLst>
              <a:ext uri="{FF2B5EF4-FFF2-40B4-BE49-F238E27FC236}">
                <a16:creationId xmlns:a16="http://schemas.microsoft.com/office/drawing/2014/main" id="{55D4CB5C-014E-4271-B2A3-CE51362E17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4F8CD38-F9E4-419D-9F71-5AF553F7BA5E}" type="slidenum">
              <a:rPr lang="zh-TW" altLang="en-US"/>
              <a:pPr>
                <a:defRPr/>
              </a:pPr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86653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91414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703478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5" name="日期版面配置區 23">
            <a:extLst>
              <a:ext uri="{FF2B5EF4-FFF2-40B4-BE49-F238E27FC236}">
                <a16:creationId xmlns:a16="http://schemas.microsoft.com/office/drawing/2014/main" id="{E5FC1781-C5DC-42F9-9434-C16A2681FE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54510F-E106-45BF-8DB4-9529D3CF8512}" type="datetimeFigureOut">
              <a:rPr lang="zh-TW" altLang="en-US"/>
              <a:pPr>
                <a:defRPr/>
              </a:pPr>
              <a:t>2022/2/25</a:t>
            </a:fld>
            <a:endParaRPr lang="zh-TW" altLang="en-US" dirty="0"/>
          </a:p>
        </p:txBody>
      </p:sp>
      <p:sp>
        <p:nvSpPr>
          <p:cNvPr id="6" name="頁尾版面配置區 9">
            <a:extLst>
              <a:ext uri="{FF2B5EF4-FFF2-40B4-BE49-F238E27FC236}">
                <a16:creationId xmlns:a16="http://schemas.microsoft.com/office/drawing/2014/main" id="{868424BB-C6C8-4350-96E8-75E2F64D30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21">
            <a:extLst>
              <a:ext uri="{FF2B5EF4-FFF2-40B4-BE49-F238E27FC236}">
                <a16:creationId xmlns:a16="http://schemas.microsoft.com/office/drawing/2014/main" id="{D2464EF5-DC0E-4989-859A-4AEA7FD8F9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51E6FD-23E4-45DF-81FC-BF0DB53E191A}" type="slidenum">
              <a:rPr lang="zh-TW" altLang="en-US"/>
              <a:pPr>
                <a:defRPr/>
              </a:pPr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7615330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0" y="5160336"/>
            <a:ext cx="10972800" cy="1143000"/>
          </a:xfrm>
        </p:spPr>
        <p:txBody>
          <a:bodyPr/>
          <a:lstStyle>
            <a:lvl1pPr algn="ctr">
              <a:defRPr sz="4500" b="1" cap="none" baseline="0"/>
            </a:lvl1pPr>
            <a:extLst/>
          </a:lstStyle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0960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621792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60960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21792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C0DA9E33-2616-4F0E-9E07-E2B908B765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42E6A7D-0D6A-4CB1-BAB0-6AD8199AC64B}" type="datetimeFigureOut">
              <a:rPr lang="zh-TW" altLang="en-US"/>
              <a:pPr>
                <a:defRPr/>
              </a:pPr>
              <a:t>2022/2/25</a:t>
            </a:fld>
            <a:endParaRPr lang="zh-TW" altLang="en-US" dirty="0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8AA8BC0B-F4C0-465E-B0CA-8D2EBDD307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D8E08D75-E2A7-4DBF-9AA2-61B18DBDA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CBE5C7E-5B11-4010-8626-939BD19D3C5F}" type="slidenum">
              <a:rPr lang="zh-TW" altLang="en-US"/>
              <a:pPr>
                <a:defRPr/>
              </a:pPr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36432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日期版面配置區 23">
            <a:extLst>
              <a:ext uri="{FF2B5EF4-FFF2-40B4-BE49-F238E27FC236}">
                <a16:creationId xmlns:a16="http://schemas.microsoft.com/office/drawing/2014/main" id="{8474E772-CFF3-4B69-997C-52B9ED370D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98960C-ADED-4720-9D80-29040449E1D0}" type="datetimeFigureOut">
              <a:rPr lang="zh-TW" altLang="en-US"/>
              <a:pPr>
                <a:defRPr/>
              </a:pPr>
              <a:t>2022/2/25</a:t>
            </a:fld>
            <a:endParaRPr lang="zh-TW" altLang="en-US" dirty="0"/>
          </a:p>
        </p:txBody>
      </p:sp>
      <p:sp>
        <p:nvSpPr>
          <p:cNvPr id="4" name="頁尾版面配置區 9">
            <a:extLst>
              <a:ext uri="{FF2B5EF4-FFF2-40B4-BE49-F238E27FC236}">
                <a16:creationId xmlns:a16="http://schemas.microsoft.com/office/drawing/2014/main" id="{7ECB0D93-1634-4DAB-A2D9-0A42261914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21">
            <a:extLst>
              <a:ext uri="{FF2B5EF4-FFF2-40B4-BE49-F238E27FC236}">
                <a16:creationId xmlns:a16="http://schemas.microsoft.com/office/drawing/2014/main" id="{CB11DA29-D090-4BB4-B640-35A6FD8B8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CDB375-5716-4A72-B378-F6241CD90A12}" type="slidenum">
              <a:rPr lang="zh-TW" altLang="en-US"/>
              <a:pPr>
                <a:defRPr/>
              </a:pPr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582598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66E19BDD-C06D-40DE-839A-87F206AFF30C}"/>
              </a:ext>
            </a:extLst>
          </p:cNvPr>
          <p:cNvSpPr/>
          <p:nvPr/>
        </p:nvSpPr>
        <p:spPr>
          <a:xfrm>
            <a:off x="1352552" y="0"/>
            <a:ext cx="10839449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0" lang="en-US" sz="1800"/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AE175DC9-B55C-4BC6-AB07-0BC2C1220596}"/>
              </a:ext>
            </a:extLst>
          </p:cNvPr>
          <p:cNvSpPr/>
          <p:nvPr/>
        </p:nvSpPr>
        <p:spPr bwMode="invGray">
          <a:xfrm>
            <a:off x="1352551" y="0"/>
            <a:ext cx="9736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0" lang="en-US" sz="1800"/>
          </a:p>
        </p:txBody>
      </p:sp>
      <p:sp>
        <p:nvSpPr>
          <p:cNvPr id="4" name="日期版面配置區 1">
            <a:extLst>
              <a:ext uri="{FF2B5EF4-FFF2-40B4-BE49-F238E27FC236}">
                <a16:creationId xmlns:a16="http://schemas.microsoft.com/office/drawing/2014/main" id="{D431A5E1-4B11-4969-84F9-C98EB00923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B99FBD9-C4F1-4E2E-9D16-46B74BA4A8EE}" type="datetimeFigureOut">
              <a:rPr lang="zh-TW" altLang="en-US"/>
              <a:pPr>
                <a:defRPr/>
              </a:pPr>
              <a:t>2022/2/25</a:t>
            </a:fld>
            <a:endParaRPr lang="zh-TW" altLang="en-US" dirty="0"/>
          </a:p>
        </p:txBody>
      </p:sp>
      <p:sp>
        <p:nvSpPr>
          <p:cNvPr id="5" name="頁尾版面配置區 2">
            <a:extLst>
              <a:ext uri="{FF2B5EF4-FFF2-40B4-BE49-F238E27FC236}">
                <a16:creationId xmlns:a16="http://schemas.microsoft.com/office/drawing/2014/main" id="{F1465241-8185-4137-8ED3-89511935C3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3">
            <a:extLst>
              <a:ext uri="{FF2B5EF4-FFF2-40B4-BE49-F238E27FC236}">
                <a16:creationId xmlns:a16="http://schemas.microsoft.com/office/drawing/2014/main" id="{E6DA6685-6634-4776-9A29-586CF78E29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FC363A4-2223-4FD0-9545-96D9160EC639}" type="slidenum">
              <a:rPr lang="zh-TW" altLang="en-US"/>
              <a:pPr>
                <a:defRPr/>
              </a:pPr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118534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0" y="216778"/>
            <a:ext cx="508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609600" y="1406964"/>
            <a:ext cx="508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609600" y="2133601"/>
            <a:ext cx="108712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216C259-87DE-440F-B40D-643E965D62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F130091-C30C-4435-9C4D-22D35AB70DAB}" type="datetimeFigureOut">
              <a:rPr lang="zh-TW" altLang="en-US"/>
              <a:pPr>
                <a:defRPr/>
              </a:pPr>
              <a:t>2022/2/25</a:t>
            </a:fld>
            <a:endParaRPr lang="zh-TW" altLang="en-US" dirty="0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96DDC313-F6FC-44E8-A1F7-945D78567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08F0F8B-76D7-4D84-8493-BA03FAC435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775788D-967B-4E07-B28B-B74C761E6852}" type="slidenum">
              <a:rPr lang="zh-TW" altLang="en-US"/>
              <a:pPr>
                <a:defRPr/>
              </a:pPr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604550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>
            <a:extLst>
              <a:ext uri="{FF2B5EF4-FFF2-40B4-BE49-F238E27FC236}">
                <a16:creationId xmlns:a16="http://schemas.microsoft.com/office/drawing/2014/main" id="{5BE281C3-FAB2-421D-90EB-BDA979A44C59}"/>
              </a:ext>
            </a:extLst>
          </p:cNvPr>
          <p:cNvSpPr/>
          <p:nvPr/>
        </p:nvSpPr>
        <p:spPr>
          <a:xfrm>
            <a:off x="1016000" y="1066800"/>
            <a:ext cx="6096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/>
          <a:p>
            <a:pPr indent="-283464" eaLnBrk="1" fontAlgn="auto" hangingPunct="1">
              <a:lnSpc>
                <a:spcPts val="3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kumimoji="0" lang="en-US" sz="3200">
              <a:latin typeface="+mn-lt"/>
              <a:ea typeface="+mn-ea"/>
            </a:endParaRPr>
          </a:p>
        </p:txBody>
      </p:sp>
      <p:sp>
        <p:nvSpPr>
          <p:cNvPr id="6" name="流程圖: 程序 5">
            <a:extLst>
              <a:ext uri="{FF2B5EF4-FFF2-40B4-BE49-F238E27FC236}">
                <a16:creationId xmlns:a16="http://schemas.microsoft.com/office/drawing/2014/main" id="{497A823A-5FF8-493A-811F-0892B972772A}"/>
              </a:ext>
            </a:extLst>
          </p:cNvPr>
          <p:cNvSpPr/>
          <p:nvPr/>
        </p:nvSpPr>
        <p:spPr>
          <a:xfrm rot="19468671">
            <a:off x="529167" y="954089"/>
            <a:ext cx="914400" cy="20478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0" lang="en-US" sz="1800"/>
          </a:p>
        </p:txBody>
      </p:sp>
      <p:sp>
        <p:nvSpPr>
          <p:cNvPr id="7" name="流程圖: 程序 6">
            <a:extLst>
              <a:ext uri="{FF2B5EF4-FFF2-40B4-BE49-F238E27FC236}">
                <a16:creationId xmlns:a16="http://schemas.microsoft.com/office/drawing/2014/main" id="{A40C281C-4324-49AD-AAAD-407DCA216615}"/>
              </a:ext>
            </a:extLst>
          </p:cNvPr>
          <p:cNvSpPr/>
          <p:nvPr/>
        </p:nvSpPr>
        <p:spPr>
          <a:xfrm rot="2103354" flipH="1">
            <a:off x="6671734" y="936625"/>
            <a:ext cx="865717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0" lang="en-US" sz="1800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849195" y="1066800"/>
            <a:ext cx="36576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117600" y="1143004"/>
            <a:ext cx="58928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zh-TW" altLang="en-US" noProof="0" dirty="0"/>
              <a:t>按一下图示以新增图片</a:t>
            </a:r>
            <a:endParaRPr lang="en-US" noProof="0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117600" y="4800600"/>
            <a:ext cx="58928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8" name="日期版面配置區 4">
            <a:extLst>
              <a:ext uri="{FF2B5EF4-FFF2-40B4-BE49-F238E27FC236}">
                <a16:creationId xmlns:a16="http://schemas.microsoft.com/office/drawing/2014/main" id="{9D2DBCF6-8463-4C5E-A40E-7C972CF3D1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6565905-67D4-4DD8-993D-5604D1C6B5CD}" type="datetimeFigureOut">
              <a:rPr lang="zh-TW" altLang="en-US"/>
              <a:pPr>
                <a:defRPr/>
              </a:pPr>
              <a:t>2022/2/25</a:t>
            </a:fld>
            <a:endParaRPr lang="zh-TW" altLang="en-US" dirty="0"/>
          </a:p>
        </p:txBody>
      </p:sp>
      <p:sp>
        <p:nvSpPr>
          <p:cNvPr id="9" name="頁尾版面配置區 5">
            <a:extLst>
              <a:ext uri="{FF2B5EF4-FFF2-40B4-BE49-F238E27FC236}">
                <a16:creationId xmlns:a16="http://schemas.microsoft.com/office/drawing/2014/main" id="{367FE4F4-C76A-4FE8-AC9F-2BFA6D1C1A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zh-TW" altLang="en-US"/>
          </a:p>
        </p:txBody>
      </p:sp>
      <p:sp>
        <p:nvSpPr>
          <p:cNvPr id="10" name="投影片編號版面配置區 6">
            <a:extLst>
              <a:ext uri="{FF2B5EF4-FFF2-40B4-BE49-F238E27FC236}">
                <a16:creationId xmlns:a16="http://schemas.microsoft.com/office/drawing/2014/main" id="{3E3586BE-ACA9-48AD-9C9C-311AA99343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1BD05D3-8173-4DAD-859F-B0D7216FA085}" type="slidenum">
              <a:rPr lang="zh-TW" altLang="en-US"/>
              <a:pPr>
                <a:defRPr/>
              </a:pPr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995642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圓形圖 6">
            <a:extLst>
              <a:ext uri="{FF2B5EF4-FFF2-40B4-BE49-F238E27FC236}">
                <a16:creationId xmlns:a16="http://schemas.microsoft.com/office/drawing/2014/main" id="{417E622A-0866-4EED-B83C-8038BE93115B}"/>
              </a:ext>
            </a:extLst>
          </p:cNvPr>
          <p:cNvSpPr/>
          <p:nvPr/>
        </p:nvSpPr>
        <p:spPr>
          <a:xfrm>
            <a:off x="-1087967" y="-815975"/>
            <a:ext cx="21844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0" lang="en-US" sz="1800"/>
          </a:p>
        </p:txBody>
      </p:sp>
      <p:sp>
        <p:nvSpPr>
          <p:cNvPr id="8" name="橢圓 7">
            <a:extLst>
              <a:ext uri="{FF2B5EF4-FFF2-40B4-BE49-F238E27FC236}">
                <a16:creationId xmlns:a16="http://schemas.microsoft.com/office/drawing/2014/main" id="{627DC931-5531-4D89-AA97-86EA07AFE9C8}"/>
              </a:ext>
            </a:extLst>
          </p:cNvPr>
          <p:cNvSpPr/>
          <p:nvPr/>
        </p:nvSpPr>
        <p:spPr>
          <a:xfrm>
            <a:off x="224367" y="20639"/>
            <a:ext cx="2271184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0" lang="en-US" sz="1800"/>
          </a:p>
        </p:txBody>
      </p:sp>
      <p:sp>
        <p:nvSpPr>
          <p:cNvPr id="11" name="甜甜圈 10">
            <a:extLst>
              <a:ext uri="{FF2B5EF4-FFF2-40B4-BE49-F238E27FC236}">
                <a16:creationId xmlns:a16="http://schemas.microsoft.com/office/drawing/2014/main" id="{0F966B6B-283A-45E1-8FB1-F84348F89CC1}"/>
              </a:ext>
            </a:extLst>
          </p:cNvPr>
          <p:cNvSpPr/>
          <p:nvPr/>
        </p:nvSpPr>
        <p:spPr>
          <a:xfrm rot="2315675">
            <a:off x="243842" y="1055077"/>
            <a:ext cx="1500956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0" lang="en-US" sz="1800"/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C4918436-A04B-40A4-A845-46AD94C5B894}"/>
              </a:ext>
            </a:extLst>
          </p:cNvPr>
          <p:cNvSpPr/>
          <p:nvPr/>
        </p:nvSpPr>
        <p:spPr>
          <a:xfrm>
            <a:off x="1350434" y="0"/>
            <a:ext cx="1084156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0" lang="en-US" sz="1800"/>
          </a:p>
        </p:txBody>
      </p:sp>
      <p:sp>
        <p:nvSpPr>
          <p:cNvPr id="5" name="標題版面配置區 4">
            <a:extLst>
              <a:ext uri="{FF2B5EF4-FFF2-40B4-BE49-F238E27FC236}">
                <a16:creationId xmlns:a16="http://schemas.microsoft.com/office/drawing/2014/main" id="{EBD58EDE-B314-497D-9DC0-9782C36702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3467" y="274638"/>
            <a:ext cx="9999133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1033" name="文字版面配置區 8">
            <a:extLst>
              <a:ext uri="{FF2B5EF4-FFF2-40B4-BE49-F238E27FC236}">
                <a16:creationId xmlns:a16="http://schemas.microsoft.com/office/drawing/2014/main" id="{BB2DA95C-7F06-4BCA-9AEC-3D4A7757A8E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1913467" y="1447800"/>
            <a:ext cx="9999133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altLang="zh-TW"/>
          </a:p>
        </p:txBody>
      </p:sp>
      <p:sp>
        <p:nvSpPr>
          <p:cNvPr id="24" name="日期版面配置區 23">
            <a:extLst>
              <a:ext uri="{FF2B5EF4-FFF2-40B4-BE49-F238E27FC236}">
                <a16:creationId xmlns:a16="http://schemas.microsoft.com/office/drawing/2014/main" id="{2E28BD61-4E8A-46DC-85D5-AAECCF6D00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latin typeface="+mn-lt"/>
                <a:ea typeface="+mn-ea"/>
              </a:defRPr>
            </a:lvl1pPr>
            <a:extLst/>
          </a:lstStyle>
          <a:p>
            <a:pPr>
              <a:defRPr/>
            </a:pPr>
            <a:fld id="{64D8DCC0-F944-4370-A364-B2C5EF6EF014}" type="datetimeFigureOut">
              <a:rPr lang="zh-TW" altLang="en-US"/>
              <a:pPr>
                <a:defRPr/>
              </a:pPr>
              <a:t>2022/2/25</a:t>
            </a:fld>
            <a:endParaRPr lang="zh-TW" altLang="en-US" dirty="0"/>
          </a:p>
        </p:txBody>
      </p:sp>
      <p:sp>
        <p:nvSpPr>
          <p:cNvPr id="10" name="頁尾版面配置區 9">
            <a:extLst>
              <a:ext uri="{FF2B5EF4-FFF2-40B4-BE49-F238E27FC236}">
                <a16:creationId xmlns:a16="http://schemas.microsoft.com/office/drawing/2014/main" id="{D759ACD8-D011-48AA-89F8-14BFDEE905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anchor="b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  <a:ea typeface="+mn-ea"/>
              </a:defRPr>
            </a:lvl1pPr>
            <a:extLst/>
          </a:lstStyle>
          <a:p>
            <a:pPr>
              <a:defRPr/>
            </a:pPr>
            <a:endParaRPr lang="zh-TW" altLang="en-US"/>
          </a:p>
        </p:txBody>
      </p:sp>
      <p:sp>
        <p:nvSpPr>
          <p:cNvPr id="22" name="投影片編號版面配置區 21">
            <a:extLst>
              <a:ext uri="{FF2B5EF4-FFF2-40B4-BE49-F238E27FC236}">
                <a16:creationId xmlns:a16="http://schemas.microsoft.com/office/drawing/2014/main" id="{149A6DD4-1CEC-4FFD-B9AB-A38C8EBB54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85033" y="6305550"/>
            <a:ext cx="609600" cy="4762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200" smtClean="0">
                <a:solidFill>
                  <a:srgbClr val="B5A788"/>
                </a:solidFill>
                <a:latin typeface="Gill Sans MT" panose="020B0502020104020203" pitchFamily="34" charset="0"/>
                <a:ea typeface="微軟正黑體" panose="020B0604030504040204" pitchFamily="34" charset="-120"/>
              </a:defRPr>
            </a:lvl1pPr>
          </a:lstStyle>
          <a:p>
            <a:pPr>
              <a:defRPr/>
            </a:pPr>
            <a:fld id="{DA3529A5-6CDE-4EFE-8D3A-CF106E65CAA8}" type="slidenum">
              <a:rPr lang="zh-TW" altLang="en-US"/>
              <a:pPr>
                <a:defRPr/>
              </a:pPr>
              <a:t>‹#›</a:t>
            </a:fld>
            <a:endParaRPr lang="zh-TW" altLang="en-US" dirty="0"/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464C7D58-8EEA-4163-A96D-F933B43E6B9F}"/>
              </a:ext>
            </a:extLst>
          </p:cNvPr>
          <p:cNvSpPr/>
          <p:nvPr/>
        </p:nvSpPr>
        <p:spPr bwMode="invGray">
          <a:xfrm>
            <a:off x="1352551" y="0"/>
            <a:ext cx="9736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0" lang="en-US" sz="1800"/>
          </a:p>
        </p:txBody>
      </p:sp>
    </p:spTree>
    <p:extLst>
      <p:ext uri="{BB962C8B-B14F-4D97-AF65-F5344CB8AC3E}">
        <p14:creationId xmlns:p14="http://schemas.microsoft.com/office/powerpoint/2010/main" val="20030919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  <a:ea typeface="微軟正黑體" pitchFamily="34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  <a:ea typeface="微軟正黑體" pitchFamily="34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  <a:ea typeface="微軟正黑體" pitchFamily="34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  <a:ea typeface="微軟正黑體" pitchFamily="34" charset="-120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  <a:ea typeface="微軟正黑體" pitchFamily="34" charset="-120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  <a:ea typeface="微軟正黑體" pitchFamily="34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  <a:ea typeface="微軟正黑體" pitchFamily="34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  <a:ea typeface="微軟正黑體" pitchFamily="34" charset="-120"/>
        </a:defRPr>
      </a:lvl9pPr>
      <a:extLst/>
    </p:titleStyle>
    <p:bodyStyle>
      <a:lvl1pPr marL="365125" indent="-282575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Font typeface="Verdana" panose="020B0604030504040204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eaLnBrk="0" fontAlgn="base" hangingPunct="0">
        <a:spcBef>
          <a:spcPct val="20000"/>
        </a:spcBef>
        <a:spcAft>
          <a:spcPct val="0"/>
        </a:spcAft>
        <a:buClr>
          <a:srgbClr val="C32D2E"/>
        </a:buClr>
        <a:buFont typeface="Wingdings 2" panose="05020102010507070707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eaLnBrk="0" fontAlgn="base" hangingPunct="0">
        <a:spcBef>
          <a:spcPct val="20000"/>
        </a:spcBef>
        <a:spcAft>
          <a:spcPct val="0"/>
        </a:spcAft>
        <a:buClr>
          <a:srgbClr val="84AA33"/>
        </a:buClr>
        <a:buFont typeface="Wingdings 2" panose="05020102010507070707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4F2B3F-0577-41C9-891E-318C2840CBDE}" type="datetimeFigureOut">
              <a:rPr lang="zh-TW" altLang="en-US" smtClean="0"/>
              <a:t>2022/2/25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86664664-9F66-4735-915B-0780E7441CBE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164090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25E4F7E-8AD4-4456-A0E1-B0BB2EFF75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91631" y="219076"/>
            <a:ext cx="6408738" cy="1008063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altLang="zh-TW" sz="4000" b="1" dirty="0">
                <a:solidFill>
                  <a:schemeClr val="tx2">
                    <a:satMod val="13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【</a:t>
            </a:r>
            <a:r>
              <a:rPr lang="en-US" altLang="zh-TW" sz="4000" b="1" dirty="0" err="1">
                <a:solidFill>
                  <a:schemeClr val="tx2">
                    <a:satMod val="13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Kadosh</a:t>
            </a:r>
            <a:r>
              <a:rPr lang="en-US" altLang="zh-TW" sz="4000" b="1" dirty="0">
                <a:solidFill>
                  <a:schemeClr val="tx2">
                    <a:satMod val="13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】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A976057A-FC8E-4FC8-B951-CF136EA7AA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71675" y="1343025"/>
            <a:ext cx="9144000" cy="5438775"/>
          </a:xfrm>
        </p:spPr>
        <p:txBody>
          <a:bodyPr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 sz="32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Kadosh</a:t>
            </a:r>
            <a:r>
              <a:rPr lang="en-US" altLang="zh-TW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altLang="zh-TW" sz="32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kadosh</a:t>
            </a:r>
            <a:r>
              <a:rPr lang="en-US" altLang="zh-TW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altLang="zh-TW" sz="32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kadosh</a:t>
            </a:r>
            <a:r>
              <a:rPr lang="en-US" altLang="zh-TW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(x 2)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Adonai, Elohim, </a:t>
            </a:r>
            <a:r>
              <a:rPr lang="en-US" altLang="zh-TW" sz="32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Tz’va’ot</a:t>
            </a:r>
            <a:r>
              <a:rPr lang="en-US" altLang="zh-TW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(x 2)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Asher  </a:t>
            </a:r>
            <a:r>
              <a:rPr lang="en-US" altLang="zh-TW" sz="32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haya</a:t>
            </a:r>
            <a:r>
              <a:rPr lang="en-US" altLang="zh-TW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en-US" altLang="zh-TW" sz="32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v’hoveh</a:t>
            </a:r>
            <a:r>
              <a:rPr lang="en-US" altLang="zh-TW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en-US" altLang="zh-TW" sz="32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v’yavo</a:t>
            </a:r>
            <a:r>
              <a:rPr lang="en-US" altLang="zh-TW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(x 2)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en-US" altLang="zh-TW" sz="3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Holy, holy, holy (x 2)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Oh Lord, our God, Lord of hosts (x 2)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Who was, and Who is, and Who is to come (x 2)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en-US" altLang="zh-TW" sz="3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zh-TW" altLang="en-US" sz="35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圣哉 圣哉 圣哉  </a:t>
            </a:r>
            <a:r>
              <a:rPr lang="en-US" altLang="zh-TW" sz="35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(x 2)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zh-TW" altLang="en-US" sz="35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我的主 我的神 万军之主 </a:t>
            </a:r>
            <a:r>
              <a:rPr lang="en-US" altLang="zh-TW" sz="35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(x 2)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zh-TW" altLang="en-US" sz="35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昔在 今在 以后永在 </a:t>
            </a:r>
            <a:r>
              <a:rPr lang="en-US" altLang="zh-TW" sz="35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(x 2)</a:t>
            </a:r>
            <a:endParaRPr lang="zh-TW" altLang="en-US" sz="35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25E4F7E-8AD4-4456-A0E1-B0BB2EFF75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91631" y="219076"/>
            <a:ext cx="6408738" cy="1008063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【For Your Name is Holy 】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A976057A-FC8E-4FC8-B951-CF136EA7AA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57374" y="1571625"/>
            <a:ext cx="9359265" cy="5210175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enter the Holy of Holies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enter through the blood of the Lamb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enter to worship You only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enter to honor I am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Refrain:</a:t>
            </a:r>
            <a:endParaRPr lang="en-US" altLang="zh-TW" sz="4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Lord I worship You, I worship You,(X2)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Your name is Holy, Holy Lord,(X2)</a:t>
            </a:r>
            <a:endParaRPr lang="en-US" altLang="zh-TW" sz="3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384690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25E4F7E-8AD4-4456-A0E1-B0BB2EFF75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91631" y="219076"/>
            <a:ext cx="6408738" cy="1008063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altLang="zh-CN" sz="4000" b="1" dirty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000" b="1" dirty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因你的名是圣的</a:t>
            </a:r>
            <a:r>
              <a:rPr lang="en-US" altLang="zh-CN" sz="4000" b="1" dirty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A976057A-FC8E-4FC8-B951-CF136EA7AA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95038" y="1647825"/>
            <a:ext cx="9144000" cy="5210175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我来到至圣所的里面，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是靠着羔羊的宝血。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我进入是为了要敬拜主，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进入去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尊崇你名。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副歌：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主我敬拜你，我敬拜你，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(X2)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因你名是圣的，圣的主！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(X2)</a:t>
            </a:r>
          </a:p>
        </p:txBody>
      </p:sp>
      <p:pic>
        <p:nvPicPr>
          <p:cNvPr id="7" name="圖片 6" descr="一張含有 文字, 波浪 的圖片&#10;&#10;自動產生的描述">
            <a:extLst>
              <a:ext uri="{FF2B5EF4-FFF2-40B4-BE49-F238E27FC236}">
                <a16:creationId xmlns:a16="http://schemas.microsoft.com/office/drawing/2014/main" id="{B4D40BCB-6A93-4C88-AB72-76E030CC167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8888" y="1647825"/>
            <a:ext cx="4232953" cy="3174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33309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00050"/>
            <a:ext cx="8596668" cy="1320800"/>
          </a:xfrm>
        </p:spPr>
        <p:txBody>
          <a:bodyPr>
            <a:normAutofit fontScale="90000"/>
          </a:bodyPr>
          <a:lstStyle/>
          <a:p>
            <a:r>
              <a:rPr lang="en-US" altLang="zh-TW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【</a:t>
            </a:r>
            <a:r>
              <a:rPr lang="zh-TW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上行者生命之歌</a:t>
            </a:r>
            <a:r>
              <a:rPr lang="en-US" altLang="zh-TW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】</a:t>
            </a:r>
            <a:r>
              <a:rPr lang="zh-TW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第五讲</a:t>
            </a:r>
            <a:endParaRPr lang="zh-TW" altLang="en-US" sz="4800" b="1" dirty="0">
              <a:latin typeface="+mn-ea"/>
              <a:ea typeface="+mn-ea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09725"/>
            <a:ext cx="9704916" cy="5010151"/>
          </a:xfrm>
        </p:spPr>
        <p:txBody>
          <a:bodyPr>
            <a:normAutofit fontScale="92500" lnSpcReduction="10000"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诗篇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15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篇 敬虔者之歌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(V.1-6)</a:t>
            </a:r>
            <a:endParaRPr lang="zh-CN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(V.1)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耶和华啊，谁能寄居你的帐幕？</a:t>
            </a:r>
            <a:endParaRPr lang="en-US" altLang="zh-CN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会幕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摩西</a:t>
            </a:r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CN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谁能住在你的圣山？何烈山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领十诫</a:t>
            </a:r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CN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这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是一幅怎样的图画呢？谁能够？下面写的好像很简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单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却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是非常重要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这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是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圣经对人品格行为的清单。</a:t>
            </a:r>
          </a:p>
        </p:txBody>
      </p:sp>
    </p:spTree>
    <p:extLst>
      <p:ext uri="{BB962C8B-B14F-4D97-AF65-F5344CB8AC3E}">
        <p14:creationId xmlns:p14="http://schemas.microsoft.com/office/powerpoint/2010/main" val="915765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00050"/>
            <a:ext cx="8596668" cy="1320800"/>
          </a:xfrm>
        </p:spPr>
        <p:txBody>
          <a:bodyPr>
            <a:normAutofit/>
          </a:bodyPr>
          <a:lstStyle/>
          <a:p>
            <a:r>
              <a:rPr lang="zh-TW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敬拜一位圣洁的神</a:t>
            </a:r>
            <a:endParaRPr lang="zh-TW" altLang="en-US" sz="4800" b="1" dirty="0">
              <a:latin typeface="+mn-ea"/>
              <a:ea typeface="+mn-ea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9515" y="1622528"/>
            <a:ext cx="9604680" cy="5010151"/>
          </a:xfrm>
        </p:spPr>
        <p:txBody>
          <a:bodyPr>
            <a:normAutofit fontScale="92500" lnSpcReduction="20000"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主我敬拜你，我敬拜你！</a:t>
            </a: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主我敬拜你，我敬拜你！</a:t>
            </a: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因你名是圣的，圣的，圣的，圣的，圣的主。（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X2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我是把你们从埃及地领出来的耶和华，要作你们的　神；所以你们要圣洁，因为我是圣洁的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en-US" altLang="zh-CN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利未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记 </a:t>
            </a:r>
            <a:r>
              <a:rPr lang="en-US" altLang="zh-CN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11:45 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和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合本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65497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00050"/>
            <a:ext cx="8596668" cy="1320800"/>
          </a:xfrm>
        </p:spPr>
        <p:txBody>
          <a:bodyPr>
            <a:normAutofit/>
          </a:bodyPr>
          <a:lstStyle/>
          <a:p>
            <a:r>
              <a:rPr lang="zh-TW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与一位圣洁的神同住</a:t>
            </a:r>
            <a:endParaRPr lang="zh-TW" altLang="en-US" sz="4800" b="1" dirty="0">
              <a:latin typeface="+mn-ea"/>
              <a:ea typeface="+mn-ea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9514" y="1622528"/>
            <a:ext cx="9704916" cy="5010151"/>
          </a:xfrm>
        </p:spPr>
        <p:txBody>
          <a:bodyPr>
            <a:normAutofit fontScale="92500" lnSpcReduction="20000"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因为经上记着说：“你们要圣洁，因为我是圣洁的。”你们既称那不偏待人、按各人行为审判人的主为父，就当存敬畏的心度你们在世寄居的日子， 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彼得前书 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1:16-17 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所以，圣洁不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单是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指你的行为，乃是指你的内心和态度，是否有分别为圣，活出神同在的荣耀来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CN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81890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00050"/>
            <a:ext cx="8596668" cy="1320800"/>
          </a:xfrm>
        </p:spPr>
        <p:txBody>
          <a:bodyPr>
            <a:normAutofit fontScale="90000"/>
          </a:bodyPr>
          <a:lstStyle/>
          <a:p>
            <a:r>
              <a:rPr lang="en-US" altLang="zh-TW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【</a:t>
            </a:r>
            <a:r>
              <a:rPr lang="zh-TW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上行者生命之歌</a:t>
            </a:r>
            <a:r>
              <a:rPr lang="en-US" altLang="zh-TW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】</a:t>
            </a:r>
            <a:r>
              <a:rPr lang="zh-TW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第五讲</a:t>
            </a:r>
            <a:endParaRPr lang="zh-TW" altLang="en-US" sz="4800" b="1" dirty="0">
              <a:latin typeface="+mn-ea"/>
              <a:ea typeface="+mn-ea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09725"/>
            <a:ext cx="9704916" cy="5010151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就是行为正直、做事公义、心里说实话的人。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(V.2)</a:t>
            </a: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心口如一的人，怎样才能做到？</a:t>
            </a: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不是死守教条。新约说：爱心说诚实话。</a:t>
            </a:r>
          </a:p>
        </p:txBody>
      </p:sp>
    </p:spTree>
    <p:extLst>
      <p:ext uri="{BB962C8B-B14F-4D97-AF65-F5344CB8AC3E}">
        <p14:creationId xmlns:p14="http://schemas.microsoft.com/office/powerpoint/2010/main" val="1380280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00050"/>
            <a:ext cx="8596668" cy="1320800"/>
          </a:xfrm>
        </p:spPr>
        <p:txBody>
          <a:bodyPr>
            <a:normAutofit fontScale="90000"/>
          </a:bodyPr>
          <a:lstStyle/>
          <a:p>
            <a:r>
              <a:rPr lang="en-US" altLang="zh-TW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【</a:t>
            </a:r>
            <a:r>
              <a:rPr lang="zh-TW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上行者生命之歌</a:t>
            </a:r>
            <a:r>
              <a:rPr lang="en-US" altLang="zh-TW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】</a:t>
            </a:r>
            <a:r>
              <a:rPr lang="zh-TW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第五讲</a:t>
            </a:r>
            <a:endParaRPr lang="zh-TW" altLang="en-US" sz="4800" b="1" dirty="0">
              <a:latin typeface="+mn-ea"/>
              <a:ea typeface="+mn-ea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09725"/>
            <a:ext cx="9704916" cy="5010151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他不以舌头谗谤人，不恶待朋友，也不随伙毁谤邻里。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(V.3)</a:t>
            </a: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不传是非，不论断人，不往来传舌造谣生事。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不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坐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亵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慢人的座位。（不与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喜欢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亵讟又傲慢的人为伍）</a:t>
            </a:r>
          </a:p>
        </p:txBody>
      </p:sp>
    </p:spTree>
    <p:extLst>
      <p:ext uri="{BB962C8B-B14F-4D97-AF65-F5344CB8AC3E}">
        <p14:creationId xmlns:p14="http://schemas.microsoft.com/office/powerpoint/2010/main" val="3122186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00050"/>
            <a:ext cx="8596668" cy="1320800"/>
          </a:xfrm>
        </p:spPr>
        <p:txBody>
          <a:bodyPr>
            <a:normAutofit fontScale="90000"/>
          </a:bodyPr>
          <a:lstStyle/>
          <a:p>
            <a:r>
              <a:rPr lang="en-US" altLang="zh-TW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【</a:t>
            </a:r>
            <a:r>
              <a:rPr lang="zh-TW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上行者生命之歌</a:t>
            </a:r>
            <a:r>
              <a:rPr lang="en-US" altLang="zh-TW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】</a:t>
            </a:r>
            <a:r>
              <a:rPr lang="zh-TW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第五讲</a:t>
            </a:r>
            <a:endParaRPr lang="zh-TW" altLang="en-US" sz="4800" b="1" dirty="0">
              <a:latin typeface="+mn-ea"/>
              <a:ea typeface="+mn-ea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09725"/>
            <a:ext cx="9704916" cy="5010151"/>
          </a:xfrm>
        </p:spPr>
        <p:txBody>
          <a:bodyPr>
            <a:normAutofit fontScale="92500" lnSpcReduction="20000"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他眼中藐视匪类，却尊重那敬畏耶和华的人。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(V.4)</a:t>
            </a: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看不起不择手段的人，心术不正的小人，却尊重那敬畏神的人。</a:t>
            </a: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他发了誓，虽然自己吃亏也不更改。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(V.4)</a:t>
            </a: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说一不二，使命必达，承诺比生命更重要。</a:t>
            </a:r>
          </a:p>
        </p:txBody>
      </p:sp>
    </p:spTree>
    <p:extLst>
      <p:ext uri="{BB962C8B-B14F-4D97-AF65-F5344CB8AC3E}">
        <p14:creationId xmlns:p14="http://schemas.microsoft.com/office/powerpoint/2010/main" val="1088725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00050"/>
            <a:ext cx="8596668" cy="1320800"/>
          </a:xfrm>
        </p:spPr>
        <p:txBody>
          <a:bodyPr>
            <a:normAutofit fontScale="90000"/>
          </a:bodyPr>
          <a:lstStyle/>
          <a:p>
            <a:r>
              <a:rPr lang="en-US" altLang="zh-TW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【</a:t>
            </a:r>
            <a:r>
              <a:rPr lang="zh-TW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上行者生命之歌</a:t>
            </a:r>
            <a:r>
              <a:rPr lang="en-US" altLang="zh-TW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】</a:t>
            </a:r>
            <a:r>
              <a:rPr lang="zh-TW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第五讲</a:t>
            </a:r>
            <a:endParaRPr lang="zh-TW" altLang="en-US" sz="4800" b="1" dirty="0">
              <a:latin typeface="+mn-ea"/>
              <a:ea typeface="+mn-ea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09725"/>
            <a:ext cx="9704916" cy="5010151"/>
          </a:xfrm>
        </p:spPr>
        <p:txBody>
          <a:bodyPr>
            <a:normAutofit fontScale="92500" lnSpcReduction="10000"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他不放债取利，不受贿赂以害无辜。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(V.5)</a:t>
            </a:r>
          </a:p>
          <a:p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不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用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拥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有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钱作非义的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事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不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持权势去欺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压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人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CN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行这些事的人必永不动摇。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(V.5)</a:t>
            </a: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态度决定你的高度，行为决定你的人生。</a:t>
            </a:r>
          </a:p>
        </p:txBody>
      </p:sp>
    </p:spTree>
    <p:extLst>
      <p:ext uri="{BB962C8B-B14F-4D97-AF65-F5344CB8AC3E}">
        <p14:creationId xmlns:p14="http://schemas.microsoft.com/office/powerpoint/2010/main" val="2089194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00050"/>
            <a:ext cx="8596668" cy="1320800"/>
          </a:xfrm>
        </p:spPr>
        <p:txBody>
          <a:bodyPr>
            <a:normAutofit fontScale="90000"/>
          </a:bodyPr>
          <a:lstStyle/>
          <a:p>
            <a:r>
              <a:rPr lang="en-US" altLang="zh-TW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【</a:t>
            </a:r>
            <a:r>
              <a:rPr lang="zh-TW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上行者生命之歌</a:t>
            </a:r>
            <a:r>
              <a:rPr lang="en-US" altLang="zh-TW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】</a:t>
            </a:r>
            <a:r>
              <a:rPr lang="zh-TW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第五讲</a:t>
            </a:r>
            <a:endParaRPr lang="zh-TW" altLang="en-US" sz="4800" b="1" dirty="0">
              <a:latin typeface="+mn-ea"/>
              <a:ea typeface="+mn-ea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09725"/>
            <a:ext cx="9704916" cy="5143500"/>
          </a:xfrm>
        </p:spPr>
        <p:txBody>
          <a:bodyPr>
            <a:normAutofit fontScale="92500" lnSpcReduction="20000"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耶和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华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未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尝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留下一样好处不给行动正直的人。你信这话么？</a:t>
            </a: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心正则意诚，人到无求品自高。</a:t>
            </a: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为何这样的人永不动摇。因为他是与神同在，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是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圣山的居民，神也乐意与他同行。</a:t>
            </a: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不要做神的手套，要追求做神的手。</a:t>
            </a:r>
            <a:endParaRPr lang="en-US" altLang="zh-CN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因祢的名是圣的</a:t>
            </a:r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进入圣所的生活</a:t>
            </a:r>
            <a:endParaRPr lang="zh-CN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27378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夏至">
  <a:themeElements>
    <a:clrScheme name="夏至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夏至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夏至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</TotalTime>
  <Words>1038</Words>
  <Application>Microsoft Office PowerPoint</Application>
  <PresentationFormat>Widescreen</PresentationFormat>
  <Paragraphs>68</Paragraphs>
  <Slides>11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24" baseType="lpstr">
      <vt:lpstr>STXinwei</vt:lpstr>
      <vt:lpstr>微軟正黑體</vt:lpstr>
      <vt:lpstr>新細明體</vt:lpstr>
      <vt:lpstr>標楷體</vt:lpstr>
      <vt:lpstr>Arial</vt:lpstr>
      <vt:lpstr>Calibri</vt:lpstr>
      <vt:lpstr>Gill Sans MT</vt:lpstr>
      <vt:lpstr>Trebuchet MS</vt:lpstr>
      <vt:lpstr>Verdana</vt:lpstr>
      <vt:lpstr>Wingdings 2</vt:lpstr>
      <vt:lpstr>Wingdings 3</vt:lpstr>
      <vt:lpstr>夏至</vt:lpstr>
      <vt:lpstr>多面向</vt:lpstr>
      <vt:lpstr>【Kadosh】</vt:lpstr>
      <vt:lpstr>【上行者生命之歌】第五讲</vt:lpstr>
      <vt:lpstr>敬拜一位圣洁的神</vt:lpstr>
      <vt:lpstr>与一位圣洁的神同住</vt:lpstr>
      <vt:lpstr>【上行者生命之歌】第五讲</vt:lpstr>
      <vt:lpstr>【上行者生命之歌】第五讲</vt:lpstr>
      <vt:lpstr>【上行者生命之歌】第五讲</vt:lpstr>
      <vt:lpstr>【上行者生命之歌】第五讲</vt:lpstr>
      <vt:lpstr>【上行者生命之歌】第五讲</vt:lpstr>
      <vt:lpstr>【For Your Name is Holy 】</vt:lpstr>
      <vt:lpstr>【因你的名是圣的】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【Kadosh】</dc:title>
  <dc:creator>sun kwong wong</dc:creator>
  <cp:lastModifiedBy>SL CHAN</cp:lastModifiedBy>
  <cp:revision>8</cp:revision>
  <dcterms:created xsi:type="dcterms:W3CDTF">2022-02-23T16:16:59Z</dcterms:created>
  <dcterms:modified xsi:type="dcterms:W3CDTF">2022-02-24T17:02:13Z</dcterms:modified>
</cp:coreProperties>
</file>