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3366E-7FB1-4955-B43A-7EF44DFE2B0A}" type="datetimeFigureOut">
              <a:rPr lang="zh-TW" altLang="en-US" smtClean="0"/>
              <a:t>2022/3/25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F3D2E-9C69-4505-B053-07800DB5A6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869626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3366E-7FB1-4955-B43A-7EF44DFE2B0A}" type="datetimeFigureOut">
              <a:rPr lang="zh-TW" altLang="en-US" smtClean="0"/>
              <a:t>2022/3/25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F3D2E-9C69-4505-B053-07800DB5A6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22804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3366E-7FB1-4955-B43A-7EF44DFE2B0A}" type="datetimeFigureOut">
              <a:rPr lang="zh-TW" altLang="en-US" smtClean="0"/>
              <a:t>2022/3/25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F3D2E-9C69-4505-B053-07800DB5A63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92768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3366E-7FB1-4955-B43A-7EF44DFE2B0A}" type="datetimeFigureOut">
              <a:rPr lang="zh-TW" altLang="en-US" smtClean="0"/>
              <a:t>2022/3/25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F3D2E-9C69-4505-B053-07800DB5A6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24904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3366E-7FB1-4955-B43A-7EF44DFE2B0A}" type="datetimeFigureOut">
              <a:rPr lang="zh-TW" altLang="en-US" smtClean="0"/>
              <a:t>2022/3/25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F3D2E-9C69-4505-B053-07800DB5A63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865862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3366E-7FB1-4955-B43A-7EF44DFE2B0A}" type="datetimeFigureOut">
              <a:rPr lang="zh-TW" altLang="en-US" smtClean="0"/>
              <a:t>2022/3/25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F3D2E-9C69-4505-B053-07800DB5A6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85398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3366E-7FB1-4955-B43A-7EF44DFE2B0A}" type="datetimeFigureOut">
              <a:rPr lang="zh-TW" altLang="en-US" smtClean="0"/>
              <a:t>2022/3/25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F3D2E-9C69-4505-B053-07800DB5A6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57690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3366E-7FB1-4955-B43A-7EF44DFE2B0A}" type="datetimeFigureOut">
              <a:rPr lang="zh-TW" altLang="en-US" smtClean="0"/>
              <a:t>2022/3/25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F3D2E-9C69-4505-B053-07800DB5A6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0800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3366E-7FB1-4955-B43A-7EF44DFE2B0A}" type="datetimeFigureOut">
              <a:rPr lang="zh-TW" altLang="en-US" smtClean="0"/>
              <a:t>2022/3/25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F3D2E-9C69-4505-B053-07800DB5A6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523638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3366E-7FB1-4955-B43A-7EF44DFE2B0A}" type="datetimeFigureOut">
              <a:rPr lang="zh-TW" altLang="en-US" smtClean="0"/>
              <a:t>2022/3/25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F3D2E-9C69-4505-B053-07800DB5A6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06626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3366E-7FB1-4955-B43A-7EF44DFE2B0A}" type="datetimeFigureOut">
              <a:rPr lang="zh-TW" altLang="en-US" smtClean="0"/>
              <a:t>2022/3/25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F3D2E-9C69-4505-B053-07800DB5A6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84932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3366E-7FB1-4955-B43A-7EF44DFE2B0A}" type="datetimeFigureOut">
              <a:rPr lang="zh-TW" altLang="en-US" smtClean="0"/>
              <a:t>2022/3/25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F3D2E-9C69-4505-B053-07800DB5A6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22273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3366E-7FB1-4955-B43A-7EF44DFE2B0A}" type="datetimeFigureOut">
              <a:rPr lang="zh-TW" altLang="en-US" smtClean="0"/>
              <a:t>2022/3/25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F3D2E-9C69-4505-B053-07800DB5A6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695838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3366E-7FB1-4955-B43A-7EF44DFE2B0A}" type="datetimeFigureOut">
              <a:rPr lang="zh-TW" altLang="en-US" smtClean="0"/>
              <a:t>2022/3/25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F3D2E-9C69-4505-B053-07800DB5A6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36151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3366E-7FB1-4955-B43A-7EF44DFE2B0A}" type="datetimeFigureOut">
              <a:rPr lang="zh-TW" altLang="en-US" smtClean="0"/>
              <a:t>2022/3/25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F3D2E-9C69-4505-B053-07800DB5A6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200951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F3D2E-9C69-4505-B053-07800DB5A63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3366E-7FB1-4955-B43A-7EF44DFE2B0A}" type="datetimeFigureOut">
              <a:rPr lang="zh-TW" altLang="en-US" smtClean="0"/>
              <a:t>2022/3/25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17824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3366E-7FB1-4955-B43A-7EF44DFE2B0A}" type="datetimeFigureOut">
              <a:rPr lang="zh-TW" altLang="en-US" smtClean="0"/>
              <a:t>2022/3/25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E7F3D2E-9C69-4505-B053-07800DB5A6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12723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84A574F-D75E-46D6-B1C5-ECD655C8DA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934" y="285750"/>
            <a:ext cx="8596668" cy="1320800"/>
          </a:xfrm>
        </p:spPr>
        <p:txBody>
          <a:bodyPr>
            <a:normAutofit/>
          </a:bodyPr>
          <a:lstStyle/>
          <a:p>
            <a:r>
              <a:rPr kumimoji="0" lang="en-US" altLang="zh-TW" sz="5400" b="1" i="0" u="none" strike="noStrike" kern="1200" cap="none" spc="0" normalizeH="0" baseline="0" noProof="0" dirty="0">
                <a:ln>
                  <a:noFill/>
                </a:ln>
                <a:solidFill>
                  <a:srgbClr val="F496CB">
                    <a:lumMod val="75000"/>
                  </a:srgbClr>
                </a:solidFill>
                <a:effectLst/>
                <a:uLnTx/>
                <a:uFillTx/>
                <a:latin typeface="+mn-lt"/>
                <a:ea typeface="STXinwei" panose="02010800040101010101" pitchFamily="2" charset="-122"/>
                <a:cs typeface="+mj-cs"/>
              </a:rPr>
              <a:t>【</a:t>
            </a:r>
            <a:r>
              <a:rPr kumimoji="0" lang="zh-TW" alt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F496CB">
                    <a:lumMod val="75000"/>
                  </a:srgbClr>
                </a:solidFill>
                <a:effectLst/>
                <a:uLnTx/>
                <a:uFillTx/>
                <a:latin typeface="+mn-lt"/>
                <a:ea typeface="STXinwei" panose="02010800040101010101" pitchFamily="2" charset="-122"/>
                <a:cs typeface="+mj-cs"/>
              </a:rPr>
              <a:t>上行者生命之歌</a:t>
            </a:r>
            <a:r>
              <a:rPr kumimoji="0" lang="en-US" altLang="zh-TW" sz="5400" b="1" i="0" u="none" strike="noStrike" kern="1200" cap="none" spc="0" normalizeH="0" baseline="0" noProof="0" dirty="0">
                <a:ln>
                  <a:noFill/>
                </a:ln>
                <a:solidFill>
                  <a:srgbClr val="F496CB">
                    <a:lumMod val="75000"/>
                  </a:srgbClr>
                </a:solidFill>
                <a:effectLst/>
                <a:uLnTx/>
                <a:uFillTx/>
                <a:latin typeface="+mn-lt"/>
                <a:ea typeface="STXinwei" panose="02010800040101010101" pitchFamily="2" charset="-122"/>
                <a:cs typeface="+mj-cs"/>
              </a:rPr>
              <a:t>】</a:t>
            </a:r>
            <a:r>
              <a:rPr kumimoji="0" lang="zh-TW" alt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F496CB">
                    <a:lumMod val="75000"/>
                  </a:srgbClr>
                </a:solidFill>
                <a:effectLst/>
                <a:uLnTx/>
                <a:uFillTx/>
                <a:latin typeface="+mn-lt"/>
                <a:ea typeface="STXinwei" panose="02010800040101010101" pitchFamily="2" charset="-122"/>
                <a:cs typeface="+mj-cs"/>
              </a:rPr>
              <a:t>第</a:t>
            </a:r>
            <a:r>
              <a:rPr lang="zh-TW" altLang="en-US" sz="5400" b="1" dirty="0">
                <a:solidFill>
                  <a:srgbClr val="F496CB">
                    <a:lumMod val="75000"/>
                  </a:srgbClr>
                </a:solidFill>
                <a:latin typeface="+mn-lt"/>
                <a:ea typeface="STXinwei" panose="02010800040101010101" pitchFamily="2" charset="-122"/>
              </a:rPr>
              <a:t>八</a:t>
            </a:r>
            <a:r>
              <a:rPr kumimoji="0" lang="zh-TW" alt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F496CB">
                    <a:lumMod val="75000"/>
                  </a:srgbClr>
                </a:solidFill>
                <a:effectLst/>
                <a:uLnTx/>
                <a:uFillTx/>
                <a:latin typeface="+mn-lt"/>
                <a:ea typeface="STXinwei" panose="02010800040101010101" pitchFamily="2" charset="-122"/>
                <a:cs typeface="+mj-cs"/>
              </a:rPr>
              <a:t>讲</a:t>
            </a:r>
            <a:endParaRPr lang="zh-TW" altLang="en-US" dirty="0">
              <a:latin typeface="+mn-lt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3E36195-AC2D-4DEE-97BD-BD6FD90214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4933" y="1606550"/>
            <a:ext cx="9866841" cy="5251450"/>
          </a:xfrm>
        </p:spPr>
        <p:txBody>
          <a:bodyPr>
            <a:normAutofit lnSpcReduction="10000"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496CB">
                  <a:lumMod val="75000"/>
                </a:srgbClr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诗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103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篇  恩上加恩的人生</a:t>
            </a:r>
            <a:endParaRPr kumimoji="0" lang="en-US" altLang="zh-CN" sz="44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496CB">
                  <a:lumMod val="75000"/>
                </a:srgbClr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耶和华在他面前宣告说：「耶和华，耶和华，是有怜悯，有恩典的神，不轻易发怒，并有丰盛的慈爱和诚实；为千万人存留慈爱，赦免罪孽、过犯和罪恶，万不以有罪的为无罪，必追讨他的罪，自父及子直到三、四代。」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(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出埃及记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34:6-7)</a:t>
            </a:r>
          </a:p>
        </p:txBody>
      </p:sp>
    </p:spTree>
    <p:extLst>
      <p:ext uri="{BB962C8B-B14F-4D97-AF65-F5344CB8AC3E}">
        <p14:creationId xmlns:p14="http://schemas.microsoft.com/office/powerpoint/2010/main" val="8396066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84A574F-D75E-46D6-B1C5-ECD655C8DA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933" y="285750"/>
            <a:ext cx="9428691" cy="1057275"/>
          </a:xfrm>
        </p:spPr>
        <p:txBody>
          <a:bodyPr>
            <a:normAutofit/>
          </a:bodyPr>
          <a:lstStyle/>
          <a:p>
            <a:r>
              <a:rPr kumimoji="0" lang="en-US" altLang="zh-CN" sz="5400" b="1" i="0" u="none" strike="noStrike" kern="1200" cap="none" spc="0" normalizeH="0" baseline="0" noProof="0" dirty="0">
                <a:ln>
                  <a:noFill/>
                </a:ln>
                <a:solidFill>
                  <a:srgbClr val="F496CB">
                    <a:lumMod val="75000"/>
                  </a:srgbClr>
                </a:solidFill>
                <a:effectLst/>
                <a:uLnTx/>
                <a:uFillTx/>
                <a:latin typeface="+mn-lt"/>
                <a:ea typeface="STXinwei" panose="02010800040101010101" pitchFamily="2" charset="-122"/>
                <a:cs typeface="+mj-cs"/>
              </a:rPr>
              <a:t>【</a:t>
            </a:r>
            <a:r>
              <a:rPr kumimoji="0" lang="zh-CN" alt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F496CB">
                    <a:lumMod val="75000"/>
                  </a:srgbClr>
                </a:solidFill>
                <a:effectLst/>
                <a:uLnTx/>
                <a:uFillTx/>
                <a:latin typeface="+mn-lt"/>
                <a:ea typeface="STXinwei" panose="02010800040101010101" pitchFamily="2" charset="-122"/>
                <a:cs typeface="+mj-cs"/>
              </a:rPr>
              <a:t>诗</a:t>
            </a:r>
            <a:r>
              <a:rPr kumimoji="0" lang="en-US" altLang="zh-CN" sz="5400" b="1" i="0" u="none" strike="noStrike" kern="1200" cap="none" spc="0" normalizeH="0" baseline="0" noProof="0" dirty="0">
                <a:ln>
                  <a:noFill/>
                </a:ln>
                <a:solidFill>
                  <a:srgbClr val="F496CB">
                    <a:lumMod val="75000"/>
                  </a:srgbClr>
                </a:solidFill>
                <a:effectLst/>
                <a:uLnTx/>
                <a:uFillTx/>
                <a:latin typeface="+mn-lt"/>
                <a:ea typeface="STXinwei" panose="02010800040101010101" pitchFamily="2" charset="-122"/>
                <a:cs typeface="+mj-cs"/>
              </a:rPr>
              <a:t>103:1-5   </a:t>
            </a:r>
            <a:r>
              <a:rPr kumimoji="0" lang="zh-CN" alt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F496CB">
                    <a:lumMod val="75000"/>
                  </a:srgbClr>
                </a:solidFill>
                <a:effectLst/>
                <a:uLnTx/>
                <a:uFillTx/>
                <a:latin typeface="+mn-lt"/>
                <a:ea typeface="STXinwei" panose="02010800040101010101" pitchFamily="2" charset="-122"/>
                <a:cs typeface="+mj-cs"/>
              </a:rPr>
              <a:t>医治拯救</a:t>
            </a:r>
            <a:r>
              <a:rPr kumimoji="0" lang="en-US" altLang="zh-CN" sz="5400" b="1" i="0" u="none" strike="noStrike" kern="1200" cap="none" spc="0" normalizeH="0" baseline="0" noProof="0" dirty="0">
                <a:ln>
                  <a:noFill/>
                </a:ln>
                <a:solidFill>
                  <a:srgbClr val="F496CB">
                    <a:lumMod val="75000"/>
                  </a:srgbClr>
                </a:solidFill>
                <a:effectLst/>
                <a:uLnTx/>
                <a:uFillTx/>
                <a:latin typeface="+mn-lt"/>
                <a:ea typeface="STXinwei" panose="02010800040101010101" pitchFamily="2" charset="-122"/>
                <a:cs typeface="+mj-cs"/>
              </a:rPr>
              <a:t>】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3E36195-AC2D-4DEE-97BD-BD6FD90214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4933" y="1606550"/>
            <a:ext cx="9209617" cy="5251450"/>
          </a:xfrm>
        </p:spPr>
        <p:txBody>
          <a:bodyPr>
            <a:normAutofit fontScale="85000" lnSpcReduction="20000"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496CB">
                  <a:lumMod val="75000"/>
                </a:srgbClr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103:1 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我的心哪，你要称颂耶和华；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凡在我里面的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，也要称颂他的圣名！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496CB">
                  <a:lumMod val="75000"/>
                </a:srgbClr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103:2 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我的心哪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，你要称颂耶和华；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不可忘记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他的一切恩惠！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496CB">
                  <a:lumMod val="75000"/>
                </a:srgbClr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103:3 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他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赦免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你的一切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罪孽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，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医治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你的一切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疾病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。</a:t>
            </a:r>
            <a:r>
              <a:rPr kumimoji="0" lang="en-US" altLang="zh-CN" sz="4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(</a:t>
            </a:r>
            <a:r>
              <a:rPr lang="zh-TW" altLang="en-US" sz="4400" b="1" noProof="0" dirty="0">
                <a:solidFill>
                  <a:prstClr val="black">
                    <a:lumMod val="75000"/>
                    <a:lumOff val="25000"/>
                  </a:prst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赦</a:t>
            </a:r>
            <a:r>
              <a:rPr kumimoji="0" lang="zh-CN" alt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罪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医治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)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496CB">
                  <a:lumMod val="75000"/>
                </a:srgbClr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103:4   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他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救赎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你的命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脱离死亡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，以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仁爱和慈悲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为你的冠冕。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(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怜悯重建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)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496CB">
                  <a:lumMod val="75000"/>
                </a:srgbClr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103:5 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他用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美物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使你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所愿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的得以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知足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，以致你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如鹰返老还童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。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(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新的未来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5806912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84A574F-D75E-46D6-B1C5-ECD655C8DA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933" y="285750"/>
            <a:ext cx="9428691" cy="1057275"/>
          </a:xfrm>
        </p:spPr>
        <p:txBody>
          <a:bodyPr>
            <a:normAutofit/>
          </a:bodyPr>
          <a:lstStyle/>
          <a:p>
            <a:r>
              <a:rPr kumimoji="0" lang="en-US" altLang="zh-CN" sz="5400" b="1" i="0" u="none" strike="noStrike" kern="1200" cap="none" spc="0" normalizeH="0" baseline="0" noProof="0" dirty="0">
                <a:ln>
                  <a:noFill/>
                </a:ln>
                <a:solidFill>
                  <a:srgbClr val="F496CB">
                    <a:lumMod val="75000"/>
                  </a:srgbClr>
                </a:solidFill>
                <a:effectLst/>
                <a:uLnTx/>
                <a:uFillTx/>
                <a:latin typeface="+mn-lt"/>
                <a:ea typeface="STXinwei" panose="02010800040101010101" pitchFamily="2" charset="-122"/>
                <a:cs typeface="+mj-cs"/>
              </a:rPr>
              <a:t>【</a:t>
            </a:r>
            <a:r>
              <a:rPr kumimoji="0" lang="zh-CN" alt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F496CB">
                    <a:lumMod val="75000"/>
                  </a:srgbClr>
                </a:solidFill>
                <a:effectLst/>
                <a:uLnTx/>
                <a:uFillTx/>
                <a:latin typeface="+mn-lt"/>
                <a:ea typeface="STXinwei" panose="02010800040101010101" pitchFamily="2" charset="-122"/>
                <a:cs typeface="+mj-cs"/>
              </a:rPr>
              <a:t>诗</a:t>
            </a:r>
            <a:r>
              <a:rPr kumimoji="0" lang="en-US" altLang="zh-CN" sz="5400" b="1" i="0" u="none" strike="noStrike" kern="1200" cap="none" spc="0" normalizeH="0" baseline="0" noProof="0" dirty="0">
                <a:ln>
                  <a:noFill/>
                </a:ln>
                <a:solidFill>
                  <a:srgbClr val="F496CB">
                    <a:lumMod val="75000"/>
                  </a:srgbClr>
                </a:solidFill>
                <a:effectLst/>
                <a:uLnTx/>
                <a:uFillTx/>
                <a:latin typeface="+mn-lt"/>
                <a:ea typeface="STXinwei" panose="02010800040101010101" pitchFamily="2" charset="-122"/>
                <a:cs typeface="+mj-cs"/>
              </a:rPr>
              <a:t>103:6-10  </a:t>
            </a:r>
            <a:r>
              <a:rPr kumimoji="0" lang="zh-CN" alt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F496CB">
                    <a:lumMod val="75000"/>
                  </a:srgbClr>
                </a:solidFill>
                <a:effectLst/>
                <a:uLnTx/>
                <a:uFillTx/>
                <a:latin typeface="+mn-lt"/>
                <a:ea typeface="STXinwei" panose="02010800040101010101" pitchFamily="2" charset="-122"/>
                <a:cs typeface="+mj-cs"/>
              </a:rPr>
              <a:t>恩中同行</a:t>
            </a:r>
            <a:r>
              <a:rPr kumimoji="0" lang="en-US" altLang="zh-CN" sz="5400" b="1" i="0" u="none" strike="noStrike" kern="1200" cap="none" spc="0" normalizeH="0" baseline="0" noProof="0" dirty="0">
                <a:ln>
                  <a:noFill/>
                </a:ln>
                <a:solidFill>
                  <a:srgbClr val="F496CB">
                    <a:lumMod val="75000"/>
                  </a:srgbClr>
                </a:solidFill>
                <a:effectLst/>
                <a:uLnTx/>
                <a:uFillTx/>
                <a:latin typeface="+mn-lt"/>
                <a:ea typeface="STXinwei" panose="02010800040101010101" pitchFamily="2" charset="-122"/>
                <a:cs typeface="+mj-cs"/>
              </a:rPr>
              <a:t>】</a:t>
            </a:r>
            <a:endParaRPr lang="zh-TW" altLang="en-US" dirty="0">
              <a:latin typeface="+mn-lt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3E36195-AC2D-4DEE-97BD-BD6FD90214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4933" y="1606550"/>
            <a:ext cx="9209617" cy="5251450"/>
          </a:xfrm>
        </p:spPr>
        <p:txBody>
          <a:bodyPr>
            <a:normAutofit fontScale="85000" lnSpcReduction="20000"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496CB">
                  <a:lumMod val="75000"/>
                </a:srgbClr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103:6   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耶和华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施行公义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，为一切受屈的人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伸冤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。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496CB">
                  <a:lumMod val="75000"/>
                </a:srgbClr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103:7   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他使摩西知道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他的法则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，叫以色列人晓得他的作为。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(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神是</a:t>
            </a:r>
            <a:r>
              <a:rPr kumimoji="0" lang="zh-TW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圣洁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公义的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)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496CB">
                  <a:lumMod val="75000"/>
                </a:srgbClr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103:8   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耶和华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有怜悯，有恩典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，不轻易发怒，且有丰盛的慈爱。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(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怜悯</a:t>
            </a:r>
            <a:r>
              <a:rPr kumimoji="0" lang="zh-TW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的主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)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496CB">
                  <a:lumMod val="75000"/>
                </a:srgbClr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103:9   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他不长久责备，也不永远怀怒。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(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宽容</a:t>
            </a:r>
            <a:r>
              <a:rPr kumimoji="0" lang="zh-TW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的主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)</a:t>
            </a:r>
          </a:p>
          <a:p>
            <a:pPr lvl="0">
              <a:buClr>
                <a:srgbClr val="F496CB">
                  <a:lumMod val="75000"/>
                </a:srgbClr>
              </a:buClr>
              <a:defRPr/>
            </a:pP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103:10  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他没有按我们的罪过待我们，也没有照我们的罪孽报应我们。</a:t>
            </a:r>
            <a:r>
              <a:rPr kumimoji="0" lang="en-US" altLang="zh-CN" sz="4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(</a:t>
            </a:r>
            <a:r>
              <a:rPr lang="zh-CN" altLang="en-US" sz="4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赦恩</a:t>
            </a:r>
            <a:r>
              <a:rPr kumimoji="0" lang="zh-TW" alt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的</a:t>
            </a:r>
            <a:r>
              <a:rPr kumimoji="0" lang="zh-TW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主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8842996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84A574F-D75E-46D6-B1C5-ECD655C8DA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933" y="285750"/>
            <a:ext cx="9428691" cy="1057275"/>
          </a:xfrm>
        </p:spPr>
        <p:txBody>
          <a:bodyPr>
            <a:normAutofit/>
          </a:bodyPr>
          <a:lstStyle/>
          <a:p>
            <a:r>
              <a:rPr kumimoji="0" lang="en-US" altLang="zh-TW" sz="5400" b="1" i="0" u="none" strike="noStrike" kern="1200" cap="none" spc="0" normalizeH="0" baseline="0" noProof="0" dirty="0">
                <a:ln>
                  <a:noFill/>
                </a:ln>
                <a:solidFill>
                  <a:srgbClr val="F496CB">
                    <a:lumMod val="75000"/>
                  </a:srgbClr>
                </a:solidFill>
                <a:effectLst/>
                <a:uLnTx/>
                <a:uFillTx/>
                <a:latin typeface="+mn-lt"/>
                <a:ea typeface="STXinwei" panose="02010800040101010101" pitchFamily="2" charset="-122"/>
                <a:cs typeface="+mj-cs"/>
              </a:rPr>
              <a:t>【</a:t>
            </a:r>
            <a:r>
              <a:rPr kumimoji="0" lang="zh-TW" alt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F496CB">
                    <a:lumMod val="75000"/>
                  </a:srgbClr>
                </a:solidFill>
                <a:effectLst/>
                <a:uLnTx/>
                <a:uFillTx/>
                <a:latin typeface="+mn-lt"/>
                <a:ea typeface="STXinwei" panose="02010800040101010101" pitchFamily="2" charset="-122"/>
                <a:cs typeface="+mj-cs"/>
              </a:rPr>
              <a:t>诗</a:t>
            </a:r>
            <a:r>
              <a:rPr kumimoji="0" lang="en-US" altLang="zh-TW" sz="5400" b="1" i="0" u="none" strike="noStrike" kern="1200" cap="none" spc="0" normalizeH="0" baseline="0" noProof="0" dirty="0">
                <a:ln>
                  <a:noFill/>
                </a:ln>
                <a:solidFill>
                  <a:srgbClr val="F496CB">
                    <a:lumMod val="75000"/>
                  </a:srgbClr>
                </a:solidFill>
                <a:effectLst/>
                <a:uLnTx/>
                <a:uFillTx/>
                <a:latin typeface="+mn-lt"/>
                <a:ea typeface="STXinwei" panose="02010800040101010101" pitchFamily="2" charset="-122"/>
                <a:cs typeface="+mj-cs"/>
              </a:rPr>
              <a:t>103:11-14 </a:t>
            </a:r>
            <a:r>
              <a:rPr kumimoji="0" lang="zh-TW" alt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F496CB">
                    <a:lumMod val="75000"/>
                  </a:srgbClr>
                </a:solidFill>
                <a:effectLst/>
                <a:uLnTx/>
                <a:uFillTx/>
                <a:latin typeface="+mn-lt"/>
                <a:ea typeface="STXinwei" panose="02010800040101010101" pitchFamily="2" charset="-122"/>
                <a:cs typeface="+mj-cs"/>
              </a:rPr>
              <a:t>转化重生</a:t>
            </a:r>
            <a:r>
              <a:rPr kumimoji="0" lang="en-US" altLang="zh-TW" sz="5400" b="1" i="0" u="none" strike="noStrike" kern="1200" cap="none" spc="0" normalizeH="0" baseline="0" noProof="0" dirty="0">
                <a:ln>
                  <a:noFill/>
                </a:ln>
                <a:solidFill>
                  <a:srgbClr val="F496CB">
                    <a:lumMod val="75000"/>
                  </a:srgbClr>
                </a:solidFill>
                <a:effectLst/>
                <a:uLnTx/>
                <a:uFillTx/>
                <a:latin typeface="+mn-lt"/>
                <a:ea typeface="STXinwei" panose="02010800040101010101" pitchFamily="2" charset="-122"/>
                <a:cs typeface="+mj-cs"/>
              </a:rPr>
              <a:t>】</a:t>
            </a:r>
            <a:endParaRPr lang="zh-TW" altLang="en-US" dirty="0">
              <a:latin typeface="+mn-lt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3E36195-AC2D-4DEE-97BD-BD6FD90214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4933" y="1606550"/>
            <a:ext cx="9209617" cy="5251450"/>
          </a:xfrm>
        </p:spPr>
        <p:txBody>
          <a:bodyPr>
            <a:normAutofit fontScale="92500" lnSpcReduction="10000"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496CB">
                  <a:lumMod val="75000"/>
                </a:srgbClr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103:11  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天离地何等的高，他的慈爱向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敬畏他的人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也是何等的大！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(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提升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)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496CB">
                  <a:lumMod val="75000"/>
                </a:srgbClr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103:12  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东离西有多远，他叫我们的过犯离我们也有多远！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(</a:t>
            </a:r>
            <a:r>
              <a:rPr kumimoji="0" lang="zh-TW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离罪宽广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)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496CB">
                  <a:lumMod val="75000"/>
                </a:srgbClr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103:13  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父亲怎样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怜恤他的儿女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，耶和华也怎样怜恤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敬畏他的人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！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(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重生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)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496CB">
                  <a:lumMod val="75000"/>
                </a:srgbClr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103:14  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因为他知道我们的本体，思念我们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不过是尘土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。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(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体恤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1723361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84A574F-D75E-46D6-B1C5-ECD655C8DA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933" y="285750"/>
            <a:ext cx="9428691" cy="1057275"/>
          </a:xfrm>
        </p:spPr>
        <p:txBody>
          <a:bodyPr>
            <a:normAutofit/>
          </a:bodyPr>
          <a:lstStyle/>
          <a:p>
            <a:r>
              <a:rPr kumimoji="0" lang="en-US" altLang="zh-TW" sz="5400" b="1" i="0" u="none" strike="noStrike" kern="1200" cap="none" spc="0" normalizeH="0" baseline="0" noProof="0" dirty="0">
                <a:ln>
                  <a:noFill/>
                </a:ln>
                <a:solidFill>
                  <a:srgbClr val="F496CB">
                    <a:lumMod val="75000"/>
                  </a:srgbClr>
                </a:solidFill>
                <a:effectLst/>
                <a:uLnTx/>
                <a:uFillTx/>
                <a:latin typeface="+mn-lt"/>
                <a:ea typeface="STXinwei" panose="02010800040101010101" pitchFamily="2" charset="-122"/>
                <a:cs typeface="+mj-cs"/>
              </a:rPr>
              <a:t>【</a:t>
            </a:r>
            <a:r>
              <a:rPr kumimoji="0" lang="zh-TW" alt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F496CB">
                    <a:lumMod val="75000"/>
                  </a:srgbClr>
                </a:solidFill>
                <a:effectLst/>
                <a:uLnTx/>
                <a:uFillTx/>
                <a:latin typeface="+mn-lt"/>
                <a:ea typeface="STXinwei" panose="02010800040101010101" pitchFamily="2" charset="-122"/>
                <a:cs typeface="+mj-cs"/>
              </a:rPr>
              <a:t>诗</a:t>
            </a:r>
            <a:r>
              <a:rPr kumimoji="0" lang="en-US" altLang="zh-TW" sz="5400" b="1" i="0" u="none" strike="noStrike" kern="1200" cap="none" spc="0" normalizeH="0" baseline="0" noProof="0" dirty="0">
                <a:ln>
                  <a:noFill/>
                </a:ln>
                <a:solidFill>
                  <a:srgbClr val="F496CB">
                    <a:lumMod val="75000"/>
                  </a:srgbClr>
                </a:solidFill>
                <a:effectLst/>
                <a:uLnTx/>
                <a:uFillTx/>
                <a:latin typeface="+mn-lt"/>
                <a:ea typeface="STXinwei" panose="02010800040101010101" pitchFamily="2" charset="-122"/>
                <a:cs typeface="+mj-cs"/>
              </a:rPr>
              <a:t>103:15-18 </a:t>
            </a:r>
            <a:r>
              <a:rPr kumimoji="0" lang="zh-TW" alt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F496CB">
                    <a:lumMod val="75000"/>
                  </a:srgbClr>
                </a:solidFill>
                <a:effectLst/>
                <a:uLnTx/>
                <a:uFillTx/>
                <a:latin typeface="+mn-lt"/>
                <a:ea typeface="STXinwei" panose="02010800040101010101" pitchFamily="2" charset="-122"/>
                <a:cs typeface="+mj-cs"/>
              </a:rPr>
              <a:t>永约同在</a:t>
            </a:r>
            <a:r>
              <a:rPr kumimoji="0" lang="en-US" altLang="zh-TW" sz="5400" b="1" i="0" u="none" strike="noStrike" kern="1200" cap="none" spc="0" normalizeH="0" baseline="0" noProof="0" dirty="0">
                <a:ln>
                  <a:noFill/>
                </a:ln>
                <a:solidFill>
                  <a:srgbClr val="F496CB">
                    <a:lumMod val="75000"/>
                  </a:srgbClr>
                </a:solidFill>
                <a:effectLst/>
                <a:uLnTx/>
                <a:uFillTx/>
                <a:latin typeface="+mn-lt"/>
                <a:ea typeface="STXinwei" panose="02010800040101010101" pitchFamily="2" charset="-122"/>
                <a:cs typeface="+mj-cs"/>
              </a:rPr>
              <a:t>】</a:t>
            </a:r>
            <a:endParaRPr lang="zh-TW" altLang="en-US" dirty="0">
              <a:latin typeface="+mn-lt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3E36195-AC2D-4DEE-97BD-BD6FD90214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4933" y="1606550"/>
            <a:ext cx="9209617" cy="5251450"/>
          </a:xfrm>
        </p:spPr>
        <p:txBody>
          <a:bodyPr>
            <a:normAutofit fontScale="92500" lnSpcReduction="20000"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496CB">
                  <a:lumMod val="75000"/>
                </a:srgbClr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103:15  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至于世人，他的年日如草一样。他发旺如野地的花，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496CB">
                  <a:lumMod val="75000"/>
                </a:srgbClr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103:16  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经风一吹，便归无有；它的原处也不再认识它。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(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短暂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)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496CB">
                  <a:lumMod val="75000"/>
                </a:srgbClr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103:17  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但耶和华的慈爱归于敬畏他的人，从亘古到永远；他的公义也归于子子孙孙──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496CB">
                  <a:lumMod val="75000"/>
                </a:srgbClr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103:18  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就是那些遵守他的约，记念他的训词而遵行的人。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(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永恒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8464954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84A574F-D75E-46D6-B1C5-ECD655C8DA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933" y="285750"/>
            <a:ext cx="9428691" cy="1057275"/>
          </a:xfrm>
        </p:spPr>
        <p:txBody>
          <a:bodyPr>
            <a:normAutofit/>
          </a:bodyPr>
          <a:lstStyle/>
          <a:p>
            <a:r>
              <a:rPr kumimoji="0" lang="en-US" altLang="zh-TW" sz="5400" b="1" i="0" u="none" strike="noStrike" kern="1200" cap="none" spc="0" normalizeH="0" baseline="0" noProof="0" dirty="0">
                <a:ln>
                  <a:noFill/>
                </a:ln>
                <a:solidFill>
                  <a:srgbClr val="F496CB">
                    <a:lumMod val="75000"/>
                  </a:srgbClr>
                </a:solidFill>
                <a:effectLst/>
                <a:uLnTx/>
                <a:uFillTx/>
                <a:latin typeface="+mn-lt"/>
                <a:ea typeface="STXinwei" panose="02010800040101010101" pitchFamily="2" charset="-122"/>
                <a:cs typeface="+mj-cs"/>
              </a:rPr>
              <a:t>【</a:t>
            </a:r>
            <a:r>
              <a:rPr kumimoji="0" lang="zh-TW" alt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F496CB">
                    <a:lumMod val="75000"/>
                  </a:srgbClr>
                </a:solidFill>
                <a:effectLst/>
                <a:uLnTx/>
                <a:uFillTx/>
                <a:latin typeface="+mn-lt"/>
                <a:ea typeface="STXinwei" panose="02010800040101010101" pitchFamily="2" charset="-122"/>
                <a:cs typeface="+mj-cs"/>
              </a:rPr>
              <a:t>诗</a:t>
            </a:r>
            <a:r>
              <a:rPr kumimoji="0" lang="en-US" altLang="zh-TW" sz="5400" b="1" i="0" u="none" strike="noStrike" kern="1200" cap="none" spc="0" normalizeH="0" baseline="0" noProof="0" dirty="0">
                <a:ln>
                  <a:noFill/>
                </a:ln>
                <a:solidFill>
                  <a:srgbClr val="F496CB">
                    <a:lumMod val="75000"/>
                  </a:srgbClr>
                </a:solidFill>
                <a:effectLst/>
                <a:uLnTx/>
                <a:uFillTx/>
                <a:latin typeface="+mn-lt"/>
                <a:ea typeface="STXinwei" panose="02010800040101010101" pitchFamily="2" charset="-122"/>
                <a:cs typeface="+mj-cs"/>
              </a:rPr>
              <a:t>103:19-22 </a:t>
            </a:r>
            <a:r>
              <a:rPr kumimoji="0" lang="zh-TW" alt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F496CB">
                    <a:lumMod val="75000"/>
                  </a:srgbClr>
                </a:solidFill>
                <a:effectLst/>
                <a:uLnTx/>
                <a:uFillTx/>
                <a:latin typeface="+mn-lt"/>
                <a:ea typeface="STXinwei" panose="02010800040101010101" pitchFamily="2" charset="-122"/>
                <a:cs typeface="+mj-cs"/>
              </a:rPr>
              <a:t>万物称颂</a:t>
            </a:r>
            <a:r>
              <a:rPr kumimoji="0" lang="en-US" altLang="zh-TW" sz="5400" b="1" i="0" u="none" strike="noStrike" kern="1200" cap="none" spc="0" normalizeH="0" baseline="0" noProof="0" dirty="0">
                <a:ln>
                  <a:noFill/>
                </a:ln>
                <a:solidFill>
                  <a:srgbClr val="F496CB">
                    <a:lumMod val="75000"/>
                  </a:srgbClr>
                </a:solidFill>
                <a:effectLst/>
                <a:uLnTx/>
                <a:uFillTx/>
                <a:latin typeface="+mn-lt"/>
                <a:ea typeface="STXinwei" panose="02010800040101010101" pitchFamily="2" charset="-122"/>
                <a:cs typeface="+mj-cs"/>
              </a:rPr>
              <a:t>】</a:t>
            </a:r>
            <a:endParaRPr lang="zh-TW" altLang="en-US" dirty="0">
              <a:latin typeface="+mn-lt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3E36195-AC2D-4DEE-97BD-BD6FD90214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4933" y="1606550"/>
            <a:ext cx="9209617" cy="5251450"/>
          </a:xfrm>
        </p:spPr>
        <p:txBody>
          <a:bodyPr>
            <a:normAutofit fontScale="92500" lnSpcReduction="20000"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496CB">
                  <a:lumMod val="75000"/>
                </a:srgbClr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103:19  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耶和华在天上立定宝座；他的权柄（原文是国）统管万有。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496CB">
                  <a:lumMod val="75000"/>
                </a:srgbClr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103:20  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听从他命令，成全他旨意，有大能的天使，都要称颂耶和华！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496CB">
                  <a:lumMod val="75000"/>
                </a:srgbClr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103:21  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你们作他的诸军，作他的仆役，行他所喜悦的，都要称颂耶和华！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496CB">
                  <a:lumMod val="75000"/>
                </a:srgbClr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103:22  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你们一切被他造的，在他所治理的各处，都要称颂耶和华！我的心哪，你要称颂耶和华！</a:t>
            </a:r>
          </a:p>
        </p:txBody>
      </p:sp>
    </p:spTree>
    <p:extLst>
      <p:ext uri="{BB962C8B-B14F-4D97-AF65-F5344CB8AC3E}">
        <p14:creationId xmlns:p14="http://schemas.microsoft.com/office/powerpoint/2010/main" val="2235430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84A574F-D75E-46D6-B1C5-ECD655C8DA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933" y="285750"/>
            <a:ext cx="9428691" cy="1057275"/>
          </a:xfrm>
        </p:spPr>
        <p:txBody>
          <a:bodyPr>
            <a:normAutofit/>
          </a:bodyPr>
          <a:lstStyle/>
          <a:p>
            <a:r>
              <a:rPr kumimoji="0" lang="zh-CN" alt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F496CB">
                    <a:lumMod val="75000"/>
                  </a:srgbClr>
                </a:solidFill>
                <a:effectLst/>
                <a:uLnTx/>
                <a:uFillTx/>
                <a:latin typeface="+mn-lt"/>
                <a:ea typeface="STXinwei" panose="02010800040101010101" pitchFamily="2" charset="-122"/>
                <a:cs typeface="+mj-cs"/>
              </a:rPr>
              <a:t>诗</a:t>
            </a:r>
            <a:r>
              <a:rPr kumimoji="0" lang="en-US" altLang="zh-CN" sz="5400" b="1" i="0" u="none" strike="noStrike" kern="1200" cap="none" spc="0" normalizeH="0" baseline="0" noProof="0" dirty="0">
                <a:ln>
                  <a:noFill/>
                </a:ln>
                <a:solidFill>
                  <a:srgbClr val="F496CB">
                    <a:lumMod val="75000"/>
                  </a:srgbClr>
                </a:solidFill>
                <a:effectLst/>
                <a:uLnTx/>
                <a:uFillTx/>
                <a:latin typeface="+mn-lt"/>
                <a:ea typeface="STXinwei" panose="02010800040101010101" pitchFamily="2" charset="-122"/>
                <a:cs typeface="+mj-cs"/>
              </a:rPr>
              <a:t>103</a:t>
            </a:r>
            <a:r>
              <a:rPr kumimoji="0" lang="zh-CN" alt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F496CB">
                    <a:lumMod val="75000"/>
                  </a:srgbClr>
                </a:solidFill>
                <a:effectLst/>
                <a:uLnTx/>
                <a:uFillTx/>
                <a:latin typeface="+mn-lt"/>
                <a:ea typeface="STXinwei" panose="02010800040101010101" pitchFamily="2" charset="-122"/>
                <a:cs typeface="+mj-cs"/>
              </a:rPr>
              <a:t>篇  恩上加恩的人生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3E36195-AC2D-4DEE-97BD-BD6FD90214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4933" y="1606550"/>
            <a:ext cx="9209617" cy="5251450"/>
          </a:xfrm>
        </p:spPr>
        <p:txBody>
          <a:bodyPr>
            <a:norm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496CB">
                  <a:lumMod val="75000"/>
                </a:srgbClr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里里外外都是主的，在恩中与神同行，万物要与我一同感恩，因为神竟恩待渺小如我的人。</a:t>
            </a:r>
          </a:p>
        </p:txBody>
      </p:sp>
    </p:spTree>
    <p:extLst>
      <p:ext uri="{BB962C8B-B14F-4D97-AF65-F5344CB8AC3E}">
        <p14:creationId xmlns:p14="http://schemas.microsoft.com/office/powerpoint/2010/main" val="4123693580"/>
      </p:ext>
    </p:extLst>
  </p:cSld>
  <p:clrMapOvr>
    <a:masterClrMapping/>
  </p:clrMapOvr>
</p:sld>
</file>

<file path=ppt/theme/theme1.xml><?xml version="1.0" encoding="utf-8"?>
<a:theme xmlns:a="http://schemas.openxmlformats.org/drawingml/2006/main" name="多面向">
  <a:themeElements>
    <a:clrScheme name="紅紫色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208</TotalTime>
  <Words>850</Words>
  <Application>Microsoft Office PowerPoint</Application>
  <PresentationFormat>Widescreen</PresentationFormat>
  <Paragraphs>32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STXinwei</vt:lpstr>
      <vt:lpstr>微軟正黑體</vt:lpstr>
      <vt:lpstr>標楷體</vt:lpstr>
      <vt:lpstr>Arial</vt:lpstr>
      <vt:lpstr>Trebuchet MS</vt:lpstr>
      <vt:lpstr>Wingdings 3</vt:lpstr>
      <vt:lpstr>多面向</vt:lpstr>
      <vt:lpstr>【上行者生命之歌】第八讲</vt:lpstr>
      <vt:lpstr>【诗103:1-5   医治拯救】</vt:lpstr>
      <vt:lpstr>【诗103:6-10  恩中同行】</vt:lpstr>
      <vt:lpstr>【诗103:11-14 转化重生】</vt:lpstr>
      <vt:lpstr>【诗103:15-18 永约同在】</vt:lpstr>
      <vt:lpstr>【诗103:19-22 万物称颂】</vt:lpstr>
      <vt:lpstr>诗103篇  恩上加恩的人生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【上行者生命之歌】第八讲</dc:title>
  <dc:creator>sun kwong wong</dc:creator>
  <cp:lastModifiedBy>SL CHAN</cp:lastModifiedBy>
  <cp:revision>2</cp:revision>
  <dcterms:created xsi:type="dcterms:W3CDTF">2022-03-24T10:27:48Z</dcterms:created>
  <dcterms:modified xsi:type="dcterms:W3CDTF">2022-03-24T16:54:02Z</dcterms:modified>
</cp:coreProperties>
</file>