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3" r:id="rId3"/>
    <p:sldId id="265" r:id="rId4"/>
    <p:sldId id="266" r:id="rId5"/>
    <p:sldId id="267" r:id="rId6"/>
    <p:sldId id="268" r:id="rId7"/>
    <p:sldId id="270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30854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0844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0411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86686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0825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573001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17569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02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53443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802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11995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1621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74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82507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09818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60577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2022/3/3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1297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【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上行者生命之歌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】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第六讲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谁能住在圣山与神同住呢？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 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立约者心声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(V.1-11)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15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篇是一种分别为圣居住在圣山的生活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篇是一种入世不属世与神同行的生活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篇：乐在其中，信中同行</a:t>
            </a: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2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与神有约的人生命之歌</a:t>
            </a:r>
            <a:endParaRPr lang="zh-CN" altLang="en-US" sz="6000" b="1" dirty="0"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篇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大卫的金诗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真心投靠永生神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　神啊，求你保佑我，因为我投靠你。我的心哪，你曾对耶和华说：你是我的主；我的好处不在你以外。（诗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1-2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5765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与神有约的人生命之歌</a:t>
            </a:r>
            <a:endParaRPr lang="zh-CN" altLang="en-US" sz="6000" b="1" dirty="0"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 lnSpcReduction="10000"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敬拜独一的真神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论到世上的圣民，他们又美又善，是我最喜悦的。以别神代替耶和华的（或译：送礼物给别神的），他们的愁苦必加增；他们所浇奠的血我不献上；我嘴唇也不提别神的名号。（诗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3-4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4247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与神有约的人生命之歌</a:t>
            </a:r>
            <a:endParaRPr lang="zh-CN" altLang="en-US" sz="6000" b="1" dirty="0"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享受丰盛的恩宠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耶和华是我的产业，是我杯中的份；我所得的，你为我持守。用绳量给我的地界，坐落在佳美之处；我的产业实在美好。（诗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5-6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pPr marL="0" indent="0">
              <a:buNone/>
            </a:pP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923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与神有约的人生命之歌</a:t>
            </a:r>
            <a:endParaRPr lang="zh-CN" altLang="en-US" sz="6000" b="1" dirty="0"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永不动摇的生活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我必称颂那指教我的耶和华；我的心肠在夜间也警戒我。我将耶和华常摆在我面前，因他在我右边，我便不至摇动。（诗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7-8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12422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与神有约的人生命之歌</a:t>
            </a:r>
            <a:endParaRPr lang="zh-CN" altLang="en-US" sz="6000" b="1" dirty="0"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安居乐业见永恒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因此，我的心欢喜，我的灵（原文是荣耀）快乐；我的肉身也要安然居住。因为你必不将我的灵魂撇在阴间，也不叫你的圣者见朽坏。（诗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9-10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72125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与神有约的人生命之歌</a:t>
            </a:r>
            <a:endParaRPr lang="zh-CN" altLang="en-US" sz="6000" b="1" dirty="0">
              <a:latin typeface="STXinwei" panose="02010800040101010101" pitchFamily="2" charset="-122"/>
              <a:ea typeface="STXinwei" panose="02010800040101010101" pitchFamily="2" charset="-122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9725"/>
            <a:ext cx="9704916" cy="5010151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满有喜乐的人生</a:t>
            </a: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你必将生命的道路指示我。在你面前有满足的喜乐；在你右手中有永远的福乐。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16:11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「脚步」的人生，轻省又满有恩宠的人生。常有意外惊喜的人生。</a:t>
            </a:r>
          </a:p>
        </p:txBody>
      </p:sp>
    </p:spTree>
    <p:extLst>
      <p:ext uri="{BB962C8B-B14F-4D97-AF65-F5344CB8AC3E}">
        <p14:creationId xmlns:p14="http://schemas.microsoft.com/office/powerpoint/2010/main" val="3171215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485</Words>
  <Application>Microsoft Office PowerPoint</Application>
  <PresentationFormat>寬螢幕</PresentationFormat>
  <Paragraphs>27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4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【上行者生命之歌】第六讲</vt:lpstr>
      <vt:lpstr>与神有约的人生命之歌</vt:lpstr>
      <vt:lpstr>与神有约的人生命之歌</vt:lpstr>
      <vt:lpstr>与神有约的人生命之歌</vt:lpstr>
      <vt:lpstr>与神有约的人生命之歌</vt:lpstr>
      <vt:lpstr>与神有约的人生命之歌</vt:lpstr>
      <vt:lpstr>与神有约的人生命之歌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【上行者生命之歌】第六讲</dc:title>
  <dc:creator>sun kwong wong</dc:creator>
  <cp:lastModifiedBy>sun kwong wong</cp:lastModifiedBy>
  <cp:revision>2</cp:revision>
  <dcterms:created xsi:type="dcterms:W3CDTF">2022-03-03T10:53:48Z</dcterms:created>
  <dcterms:modified xsi:type="dcterms:W3CDTF">2022-03-03T16:22:35Z</dcterms:modified>
</cp:coreProperties>
</file>