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46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89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3358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8860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1166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956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114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817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32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557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1416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390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6733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837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690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08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EC2AC-8E9E-4158-B8A9-D65069B1DCF1}" type="datetimeFigureOut">
              <a:rPr lang="zh-TW" altLang="en-US" smtClean="0"/>
              <a:t>2022/4/14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596603-1FD5-4649-B06C-98B28A072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895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上行者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歌 第十一讲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36160"/>
          </a:xfrm>
        </p:spPr>
        <p:txBody>
          <a:bodyPr>
            <a:normAutofit/>
          </a:bodyPr>
          <a:lstStyle/>
          <a:p>
            <a:r>
              <a:rPr lang="zh-CN" altLang="en-US" sz="5400" b="1" dirty="0"/>
              <a:t>诗篇</a:t>
            </a:r>
            <a:r>
              <a:rPr lang="en-US" altLang="zh-CN" sz="5400" b="1" dirty="0"/>
              <a:t>8</a:t>
            </a:r>
            <a:r>
              <a:rPr lang="zh-CN" altLang="en-US" sz="5400" b="1" dirty="0"/>
              <a:t>篇</a:t>
            </a:r>
            <a:r>
              <a:rPr lang="en-US" altLang="zh-CN" sz="5400" b="1" dirty="0"/>
              <a:t>--</a:t>
            </a:r>
            <a:r>
              <a:rPr lang="zh-CN" altLang="en-US" sz="5400" b="1" dirty="0"/>
              <a:t>复和者之歌</a:t>
            </a:r>
          </a:p>
          <a:p>
            <a:r>
              <a:rPr lang="zh-CN" altLang="en-US" sz="5400" b="1" dirty="0"/>
              <a:t>世人啊！回到你该有的位置吧！</a:t>
            </a:r>
          </a:p>
          <a:p>
            <a:r>
              <a:rPr lang="zh-CN" altLang="en-US" sz="5400" b="1" dirty="0"/>
              <a:t>赞美、单纯、谦卑、顺服、掌权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0511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10094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复和者之歌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2" y="1862052"/>
            <a:ext cx="9354941" cy="482138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回归到神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初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设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定的位置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我们要进入这位置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才是真悔改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</a:t>
            </a:r>
            <a:r>
              <a:rPr lang="en-US" altLang="zh-CN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两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个重点：</a:t>
            </a:r>
          </a:p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比天使微小一点和荣耀尊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贵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管理一切受造之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物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，要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国</a:t>
            </a: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度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胸怀，不要太宗教。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053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10094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复和者之歌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62052"/>
            <a:ext cx="8865678" cy="4804755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我们要进入基督的荣耀里：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　神将他升为至高，又赐给他那超乎万名之上的名，叫一切在天上的、地上的，和地底下的，因耶稣的名无不屈膝，无不口称“耶稣基督为主”，使荣耀归与父　神。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2:9-11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427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10094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复和者之歌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62052"/>
            <a:ext cx="8865678" cy="4804755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耶和华我们的主啊，你的名在全地何其美！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(v.8)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在全地何其美！是一种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万物回到次序的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和谐。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全地都在赞美祂的名。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436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复和者之歌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62052"/>
            <a:ext cx="8824113" cy="4821382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5400" b="1" dirty="0"/>
              <a:t>人堕落后习惯用肉眼去看世界，不是用心眼去</a:t>
            </a:r>
            <a:r>
              <a:rPr lang="zh-CN" altLang="en-US" sz="5400" b="1" dirty="0"/>
              <a:t>看，也</a:t>
            </a:r>
            <a:r>
              <a:rPr lang="zh-CN" altLang="en-US" sz="5400" b="1" dirty="0"/>
              <a:t>不是从有神存在的心思去想世界。被世界的神弄瞎了心眼。</a:t>
            </a:r>
          </a:p>
          <a:p>
            <a:r>
              <a:rPr lang="zh-CN" altLang="en-US" sz="5400" b="1" dirty="0"/>
              <a:t>此等不信之人被这世界的神弄瞎了心眼，不叫基督荣耀福音的光照着他们。基督本是　神的像。 </a:t>
            </a:r>
            <a:r>
              <a:rPr lang="en-US" altLang="zh-CN" sz="5400" b="1" dirty="0"/>
              <a:t>(</a:t>
            </a:r>
            <a:r>
              <a:rPr lang="zh-CN" altLang="en-US" sz="5400" b="1" dirty="0"/>
              <a:t>哥林多后书 </a:t>
            </a:r>
            <a:r>
              <a:rPr lang="en-US" altLang="zh-CN" sz="5400" b="1" dirty="0"/>
              <a:t>4:4 </a:t>
            </a:r>
            <a:r>
              <a:rPr lang="zh-CN" altLang="en-US" sz="5400" b="1" dirty="0"/>
              <a:t>和合本</a:t>
            </a:r>
            <a:r>
              <a:rPr lang="en-US" altLang="zh-CN" sz="5400" b="1" dirty="0"/>
              <a:t>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059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10094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复和者之歌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62052"/>
            <a:ext cx="8824113" cy="4821382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真正悔改的人是要回到复和，一种真正的和谐：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是与神复和，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与自己复和，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与其他人复和，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与受造之物复和。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991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10094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复和者之歌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62052"/>
            <a:ext cx="8824113" cy="4821382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赞美主的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创造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耶和华我们的主啊，你的名在全地何其美！你将你的荣耀彰显于天。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(V.1)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唱赞歌</a:t>
            </a:r>
          </a:p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夜空下的赞美</a:t>
            </a:r>
          </a:p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一个复和者的心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842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10094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复和者之歌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62052"/>
            <a:ext cx="8824113" cy="4821382"/>
          </a:xfrm>
        </p:spPr>
        <p:txBody>
          <a:bodyPr>
            <a:normAutofit fontScale="85000" lnSpcReduction="10000"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婴孩和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吃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奶的口中建立了能力。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你因敌人的缘故，从婴孩和吃奶的口中，建立了能力，使仇敌和报仇的闭口无言。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(V.2)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单纯的心思和孩子的信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任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天国能力的出口。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回转像小孩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17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10094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复和者之歌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62052"/>
            <a:ext cx="8824113" cy="4821382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仇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敌不是人看得见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指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堕落的天使。有解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经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指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是基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督的降生。因为基督的怜悯和代死，使一切血仇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和控告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都被化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解了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</a:p>
          <a:p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5422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10094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复和者之歌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62052"/>
            <a:ext cx="8824113" cy="4821382"/>
          </a:xfrm>
        </p:spPr>
        <p:txBody>
          <a:bodyPr>
            <a:normAutofit fontScale="92500"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观看神的伟大和承认自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en-US" altLang="zh-CN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渺小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我观看你指头所造的天，并你所陈设的月亮星宿，便说，人算甚么，你竟顾念他；世人算甚么，你竟眷顾他！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(V.3-4)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5233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10094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复和者之歌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62052"/>
            <a:ext cx="8824113" cy="4821382"/>
          </a:xfrm>
        </p:spPr>
        <p:txBody>
          <a:bodyPr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观看神的伟大和承认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en-US" altLang="zh-CN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的渺小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观看神的伟大夜空之光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发自内心的赞叹。人算什么？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这是一种深深的敬畏。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241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FC1D70D-A3F8-4D95-80EA-70B4519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10094"/>
            <a:ext cx="8125844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复和者之歌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3F755D0-B35B-42B0-A8A5-D86016F3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62052"/>
            <a:ext cx="8824113" cy="4821382"/>
          </a:xfrm>
        </p:spPr>
        <p:txBody>
          <a:bodyPr>
            <a:normAutofit fontScale="85000" lnSpcReduction="10000"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回归到神原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初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设定的位置</a:t>
            </a:r>
            <a:endParaRPr lang="en-US" altLang="zh-CN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你叫他比天使（或译：神）微小一点，并赐他荣耀尊贵为冠冕。你派他管理你手所造的，使万物，就是一切的牛羊、田野的兽、空中的鸟、海里的鱼，凡经行海道的，都服在他的脚下。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(v.5-6)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596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350</TotalTime>
  <Words>956</Words>
  <Application>Microsoft Office PowerPoint</Application>
  <PresentationFormat>Widescreen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华文新魏</vt:lpstr>
      <vt:lpstr>微軟正黑體</vt:lpstr>
      <vt:lpstr>標楷體</vt:lpstr>
      <vt:lpstr>Arial</vt:lpstr>
      <vt:lpstr>Trebuchet MS</vt:lpstr>
      <vt:lpstr>Wingdings 3</vt:lpstr>
      <vt:lpstr>多面向</vt:lpstr>
      <vt:lpstr>上行者生命之歌 第十一讲</vt:lpstr>
      <vt:lpstr>诗篇第8篇--复和者之歌</vt:lpstr>
      <vt:lpstr>诗篇第8篇--复和者之歌</vt:lpstr>
      <vt:lpstr>诗篇第8篇--复和者之歌</vt:lpstr>
      <vt:lpstr>诗篇第8篇--复和者之歌</vt:lpstr>
      <vt:lpstr>诗篇第8篇--复和者之歌</vt:lpstr>
      <vt:lpstr>诗篇第8篇--复和者之歌</vt:lpstr>
      <vt:lpstr>诗篇第8篇--复和者之歌</vt:lpstr>
      <vt:lpstr>诗篇第8篇--复和者之歌</vt:lpstr>
      <vt:lpstr>诗篇第8篇--复和者之歌</vt:lpstr>
      <vt:lpstr>诗篇第8篇--复和者之歌</vt:lpstr>
      <vt:lpstr>诗篇第8篇--复和者之歌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上行者生命之歌 第十一讲</dc:title>
  <dc:creator>sun kwong wong</dc:creator>
  <cp:lastModifiedBy>SL CHAN</cp:lastModifiedBy>
  <cp:revision>3</cp:revision>
  <dcterms:created xsi:type="dcterms:W3CDTF">2022-04-14T10:33:01Z</dcterms:created>
  <dcterms:modified xsi:type="dcterms:W3CDTF">2022-04-14T17:42:24Z</dcterms:modified>
</cp:coreProperties>
</file>