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1357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528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073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359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5359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5419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43419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901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263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668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547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179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820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225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795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79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2022/4/22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247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第十二讲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7238"/>
            <a:ext cx="9704916" cy="5100762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139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 觉神同在者之歌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大卫是一个与神亲密的人，是一个「觉神同在」的人，每天都活在祂的光中。</a:t>
            </a:r>
          </a:p>
          <a:p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我们是知神同在，却不觉神同在。</a:t>
            </a:r>
            <a:endParaRPr lang="en-US" altLang="zh-TW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约瑟、大卫、但以理、耶稣是觉神同在者。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觉神同在者之歌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7332"/>
            <a:ext cx="9704916" cy="5248275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神是无所不知的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V.1-6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神既然是无所不知的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那你便可以勇敢地做真实的我。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大卫的感觉是神很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，近到有种无法呼吸的近。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难以形容的同在。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2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觉神同在者之歌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3193"/>
            <a:ext cx="9704916" cy="5199270"/>
          </a:xfrm>
        </p:spPr>
        <p:txBody>
          <a:bodyPr>
            <a:normAutofit lnSpcReduction="1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神是无所不在的 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V.7-12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神既是你无法逃避的，那你便可以安心享受祂的保护。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为何大卫要写这段？他为何想逃避神呢？因为人心中有想保留的自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我，但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后他知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道是没用的。</a:t>
            </a:r>
          </a:p>
          <a:p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384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觉神同在者之歌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4845"/>
            <a:ext cx="9704916" cy="510076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神是无所不能的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V.13-18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神既已为你预定一切，那你便可以安心等候祂的指引。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从出生以前，神已知晓一切，安排一切。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祂是预知一切全能的神。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720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觉神同在者之歌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786" y="1583193"/>
            <a:ext cx="10241280" cy="5175416"/>
          </a:xfrm>
        </p:spPr>
        <p:txBody>
          <a:bodyPr>
            <a:normAutofit lnSpcReduction="1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神是绝对公义的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V.19-24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神既是公义的审判者，那你便可以放下自己心中执着。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大卫甘心向神降服，与祂对齐，愿意按祂心意分别为圣。用信心把生命放在祂面前求光照，求指引走永生的道路。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248271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406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【上行者生命之歌】第十二讲</vt:lpstr>
      <vt:lpstr>觉神同在者之歌</vt:lpstr>
      <vt:lpstr>觉神同在者之歌</vt:lpstr>
      <vt:lpstr>觉神同在者之歌</vt:lpstr>
      <vt:lpstr>觉神同在者之歌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【上行者生命之歌】第十二讲</dc:title>
  <dc:creator>sun kwong wong</dc:creator>
  <cp:lastModifiedBy>SL CHAN</cp:lastModifiedBy>
  <cp:revision>4</cp:revision>
  <dcterms:created xsi:type="dcterms:W3CDTF">2022-04-21T11:28:25Z</dcterms:created>
  <dcterms:modified xsi:type="dcterms:W3CDTF">2022-04-22T14:43:16Z</dcterms:modified>
</cp:coreProperties>
</file>