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6" r:id="rId4"/>
    <p:sldId id="270" r:id="rId5"/>
    <p:sldId id="271" r:id="rId6"/>
    <p:sldId id="272" r:id="rId7"/>
    <p:sldId id="274" r:id="rId8"/>
    <p:sldId id="27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869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0477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2943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7499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1629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9454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618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7760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331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909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734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573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507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901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941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550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2022/5/13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967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雅歌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唐崇荣牧师曲词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494845"/>
            <a:ext cx="9660835" cy="5239910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主啊你吸引我，我就快跑随你，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我心深深与主密契；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虽然南风吹来，虽然北风兴起，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却溢出我园中香气；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我主全然美丽，我主满我心意，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主你属我，主我也属你；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众水不能熄灭，大水不能淹没，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我必我必爱主到底。</a:t>
            </a:r>
          </a:p>
        </p:txBody>
      </p:sp>
    </p:spTree>
    <p:extLst>
      <p:ext uri="{BB962C8B-B14F-4D97-AF65-F5344CB8AC3E}">
        <p14:creationId xmlns:p14="http://schemas.microsoft.com/office/powerpoint/2010/main" val="425867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第十四讲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932" y="1583193"/>
            <a:ext cx="9811910" cy="5466522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与神同行者心声</a:t>
            </a:r>
          </a:p>
          <a:p>
            <a:endParaRPr lang="zh-CN" altLang="en-US" sz="5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5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称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义是转瞬之间，成圣乃是一生之久</a:t>
            </a:r>
            <a:r>
              <a:rPr lang="zh-CN" altLang="en-US" sz="5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5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5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5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反思与基督的关係：</a:t>
            </a:r>
          </a:p>
          <a:p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效法基督 </a:t>
            </a:r>
            <a:r>
              <a:rPr lang="en-US" altLang="zh-CN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VS 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成为基督</a:t>
            </a:r>
          </a:p>
          <a:p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披戴基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督 </a:t>
            </a:r>
            <a:r>
              <a:rPr lang="en-US" altLang="zh-CN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VS 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就是基督</a:t>
            </a:r>
          </a:p>
          <a:p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成为小羊 </a:t>
            </a:r>
            <a:r>
              <a:rPr lang="en-US" altLang="zh-CN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VS </a:t>
            </a:r>
            <a:r>
              <a:rPr lang="zh-CN" altLang="en-US" sz="5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成为牧者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21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23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与神同行者心声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669775"/>
            <a:ext cx="10173505" cy="4794636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看圣经的态度：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见一位会说话的神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主的话改变我们的生命，影响我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们 </a:t>
            </a:r>
            <a:endParaRPr lang="en-US" altLang="zh-CN" sz="4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生活。（两点参考自于宏洁先生讲道）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要只主观的望文生意，要了解作者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 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的，要知道神所要传的。诗篇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大卫在讲什么？神想藉此传什么？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920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2393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23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与神同行者心声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391478"/>
            <a:ext cx="10495722" cy="5406887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人哪，耶和华已指示你何为善。他向你所要的是什么呢？只要你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义，好怜悯，存谦卑的心，与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弥迦书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6:8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旧约得救的观念，成为与神同行的人。大卫的秘诀，成为神的小羊。</a:t>
            </a:r>
          </a:p>
        </p:txBody>
      </p:sp>
    </p:spTree>
    <p:extLst>
      <p:ext uri="{BB962C8B-B14F-4D97-AF65-F5344CB8AC3E}">
        <p14:creationId xmlns:p14="http://schemas.microsoft.com/office/powerpoint/2010/main" val="131636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82" y="174928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23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与神同行者心声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614" y="1188720"/>
            <a:ext cx="10487771" cy="5406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23:1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耶和华是我的牧者，我必不致缺乏。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23:2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他使我躺卧在青草地上，领我在可安歇的水边。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23:3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他使我的灵魂苏醒，为自己的名引导我走义路。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23:4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我虽然行过死荫的幽谷，也不怕遭害，因为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我同在；你的杖，你的竿，都安慰我。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23:5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在我敌人面前，你为我摆设筵席；你用油膏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的头，使我的福杯满溢。</a:t>
            </a:r>
          </a:p>
          <a:p>
            <a:pPr marL="0" indent="0">
              <a:buNone/>
            </a:pP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23:6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我一生一世必有恩惠慈爱随着我；我且要住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和华的殿中，直到永远。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60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82" y="174928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大卫怎样与神同行？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" y="1339795"/>
            <a:ext cx="10265135" cy="53432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他宣告：耶和华是我的牧者</a:t>
            </a:r>
          </a:p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耶和华罗西（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耶和华是我的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牧者）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耶和华以勒（预备）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耶和华沙龙（平安）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耶和华尼西（旌旗）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耶和华沙玛（同在）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耶和华拉法（医治）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耶和华齐根努（成圣）</a:t>
            </a:r>
          </a:p>
        </p:txBody>
      </p:sp>
    </p:spTree>
    <p:extLst>
      <p:ext uri="{BB962C8B-B14F-4D97-AF65-F5344CB8AC3E}">
        <p14:creationId xmlns:p14="http://schemas.microsoft.com/office/powerpoint/2010/main" val="254273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82" y="174928"/>
            <a:ext cx="9206137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神要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温柔的人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同行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" y="1339795"/>
            <a:ext cx="9947083" cy="53432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与神同行的人，是够温柔谦卑的人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。越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刚强越有己见，受苦越多，因为要破碎的地方多。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自以为了不起的彼得三次不认主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温柔的约翰却跟到十字架下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性格如雷子的使徒雅各第一个殉道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安静等死的彼得却被天使救出监牢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温柔的安得烈领小孩子到主面前成全了五饼二鱼神蹟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37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82" y="174928"/>
            <a:ext cx="9206137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主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同行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，选择由你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" y="1339795"/>
            <a:ext cx="10265135" cy="534327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今天你是想做温柔的小羊，还是刚强的牧者，选择由你。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历史上那些真正为神做大事的人，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都需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要有基督的温柔。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劳苦担重担的人可以到我这里来，我就使你们得安息。 我心里柔和谦卑，你们当负我的轭，学我的样式；这样，你们心里就必得享安息。 因为我的轭是容易的，我的担子是轻省的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11:28-30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608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972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【雅歌】唐崇荣牧师曲词</vt:lpstr>
      <vt:lpstr>【上行者生命之歌】第十四讲</vt:lpstr>
      <vt:lpstr>诗23篇--与神同行者心声</vt:lpstr>
      <vt:lpstr>诗23篇--与神同行者心声</vt:lpstr>
      <vt:lpstr>诗23篇--与神同行者心声</vt:lpstr>
      <vt:lpstr>大卫怎样与神同行？</vt:lpstr>
      <vt:lpstr>神要与温柔的人同行</vt:lpstr>
      <vt:lpstr>与主同行，选择由你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【雅歌】唐崇荣牧师曲词</dc:title>
  <dc:creator>sun kwong wong</dc:creator>
  <cp:lastModifiedBy>SL CHAN</cp:lastModifiedBy>
  <cp:revision>4</cp:revision>
  <dcterms:created xsi:type="dcterms:W3CDTF">2022-05-12T11:21:35Z</dcterms:created>
  <dcterms:modified xsi:type="dcterms:W3CDTF">2022-05-12T17:15:25Z</dcterms:modified>
</cp:coreProperties>
</file>