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9" r:id="rId6"/>
    <p:sldId id="268" r:id="rId7"/>
    <p:sldId id="270" r:id="rId8"/>
    <p:sldId id="271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470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725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4749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145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684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71408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3392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768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735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495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091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154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362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344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456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909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2022/4/8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969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726" y="1322024"/>
            <a:ext cx="10036366" cy="5535976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蒙福家庭之歌（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127-128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都是描述神眼中蒙福的家。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127:1 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若不是耶和华建造房屋，建造的人就枉然劳力；若不是耶和华看守城池，看守的人就枉然儆醒。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127:2 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你们清晨早起，夜晚安歇，吃劳碌得来的饭，本是枉然；惟有耶和华所亲爱的，必叫他安然睡觉。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127:3 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儿女是耶和华所赐的产业，所怀的胎是他所给的赏赐。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127:4 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少年时所生的儿女好像勇士手中的箭。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127:5 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箭袋充满的人便为有福；他们在城门口和仇敌说话的时候，必不至于羞愧。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8" y="1322024"/>
            <a:ext cx="9953943" cy="5273583"/>
          </a:xfrm>
        </p:spPr>
        <p:txBody>
          <a:bodyPr>
            <a:normAutofit lnSpcReduction="1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敬畏神领朝圣者之福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看哪，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敬畏耶和华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的人必要这样蒙福！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128:4 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愿耶和华从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锡安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赐福给你！愿你一生一世看见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耶路撒冷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的好处！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128:5</a:t>
            </a:r>
          </a:p>
          <a:p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耶路撒冷啊！爱你的人必然兴旺。</a:t>
            </a:r>
          </a:p>
          <a:p>
            <a:pPr marL="0" indent="0">
              <a:buNone/>
            </a:pP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755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8" y="1322024"/>
            <a:ext cx="9953943" cy="5535976"/>
          </a:xfrm>
        </p:spPr>
        <p:txBody>
          <a:bodyPr>
            <a:normAutofit fontScale="925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长寿儿孙满堂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，得享永约之福。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128:6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愿你看见你儿女的儿女。愿平安归于以色列。</a:t>
            </a: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看见儿女的儿女是指得享长寿，成为一个有影响力坐城门口的人。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平安归于以色列是有国度胸怀。愿这个家族的存在，能带给国家和民族有平安。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047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75" y="1382617"/>
            <a:ext cx="10427622" cy="54753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128:1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凡敬畏耶和华，遵行他道的人便为有福！</a:t>
            </a: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128:2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你要吃劳碌得来的；你要享福，事情顺利。</a:t>
            </a: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128:3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你妻子在你的内室，好像多结果子的葡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萄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；你儿女围绕你的桌子，好像橄榄栽子。</a:t>
            </a: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128:4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看哪，敬畏耶和华的人必要这样蒙福！</a:t>
            </a: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128:5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愿耶和华从锡安赐福给你。愿你一生一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见耶路撒冷的好处。</a:t>
            </a:r>
          </a:p>
          <a:p>
            <a:pPr marL="0" indent="0">
              <a:buNone/>
            </a:pP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128:6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愿你看见你儿女的儿女。愿平安归于以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色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列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920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9" y="1322024"/>
            <a:ext cx="9788690" cy="5273583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幸福家庭由我开始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有神同行的人生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不要追求一个蒙福的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宗教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要追求一个蒙福的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信仰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宗教：教条与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教义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，重视宗教礼仪传统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信仰：信靠和仰赖，重视日常生活行为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宗教影响家族，信仰影响个人。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372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9" y="1322024"/>
            <a:ext cx="9788690" cy="5273583"/>
          </a:xfrm>
        </p:spPr>
        <p:txBody>
          <a:bodyPr>
            <a:normAutofit fontScale="925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幸福家庭由我开始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---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小心婚姻盗贼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不是听什么为义？乃是行什么为义？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行义的才是义人。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约一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3:7)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我儿，要将你的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心归我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；你的眼目也要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喜悦我的道路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。妓女是</a:t>
            </a:r>
            <a:r>
              <a:rPr lang="zh-CN" altLang="en-US" sz="4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深坑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；外女是</a:t>
            </a:r>
            <a:r>
              <a:rPr lang="zh-CN" altLang="en-US" sz="4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。她埋伏好像</a:t>
            </a:r>
            <a:r>
              <a:rPr lang="zh-CN" altLang="en-US" sz="4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强盗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；她使人中多有</a:t>
            </a:r>
            <a:r>
              <a:rPr lang="zh-CN" altLang="en-US" sz="48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奸诈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23:26-28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166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6" y="1583193"/>
            <a:ext cx="9964809" cy="5535976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蒙福家庭的表征：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128:1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凡敬畏耶和华，遵行他道的人便为有福！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128:2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你要吃劳碌得来的；你要享福，事情顺利。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128:3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你妻子在你的内室，好像多结果子的葡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萄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；你儿女围绕你的桌子，好像橄榄栽子。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128:4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看哪，敬畏耶和华的人必要这样蒙福！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128:5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愿耶和华从锡安赐福给你。愿你一生一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看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见耶路撒冷的好处。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128:6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愿你看见你儿女的儿女。愿平安归于以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色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列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838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9" y="1322024"/>
            <a:ext cx="9788690" cy="5273583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敬畏遵行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敬畏耶和华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遵行他道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便为有福！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相信神是赐平安的神。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敬畏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就不乱来，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遵行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是爱神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表现。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这是留自己在神赐福的领域中。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05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8" y="1322024"/>
            <a:ext cx="9953943" cy="5273583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劳碌享福，百事顺利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128:2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你要吃劳碌得来的；你要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享福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，事情顺利。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不要心存侥幸想不劳而获。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要用信心学习享福，与人分享。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乐观要用信心看见神赐福的手。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176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8" y="1322024"/>
            <a:ext cx="9953943" cy="5273583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妻贤子孝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128:3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你妻子在你的内室，好像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多结果子的葡萄树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；你儿女围绕你的桌子，好像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橄榄栽子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我们要以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称赞支架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使太太多结果子。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要用坚定的爱把孩子围在一起。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645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393"/>
            <a:ext cx="8477683" cy="1320800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蒙福家庭由我开始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48" y="1322024"/>
            <a:ext cx="9953943" cy="5273583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妻贤子孝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128:3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你妻子在你的内室，好像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多结果子的葡萄树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；你儿女围绕你的桌子，好像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橄榄栽子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我们要以称赞支架使太太多结果子。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要用不变的爱把孩子围在一起。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57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1262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【上行者生命之歌】第十讲</vt:lpstr>
      <vt:lpstr>【上行者生命之歌】第十讲</vt:lpstr>
      <vt:lpstr>【上行者生命之歌】第十讲</vt:lpstr>
      <vt:lpstr>【上行者生命之歌】第十讲</vt:lpstr>
      <vt:lpstr>蒙福家庭由我开始</vt:lpstr>
      <vt:lpstr>蒙福家庭由我开始</vt:lpstr>
      <vt:lpstr>蒙福家庭由我开始</vt:lpstr>
      <vt:lpstr>蒙福家庭由我开始</vt:lpstr>
      <vt:lpstr>蒙福家庭由我开始</vt:lpstr>
      <vt:lpstr>蒙福家庭由我开始</vt:lpstr>
      <vt:lpstr>蒙福家庭由我开始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【上行者生命之歌】第十讲</dc:title>
  <dc:creator>sun kwong wong</dc:creator>
  <cp:lastModifiedBy>SL CHAN</cp:lastModifiedBy>
  <cp:revision>2</cp:revision>
  <dcterms:created xsi:type="dcterms:W3CDTF">2022-04-07T08:43:04Z</dcterms:created>
  <dcterms:modified xsi:type="dcterms:W3CDTF">2022-04-07T17:09:37Z</dcterms:modified>
</cp:coreProperties>
</file>