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  <p:sldId id="259" r:id="rId4"/>
    <p:sldId id="260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-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2457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937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7740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6622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1684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077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924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51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988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366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086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884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21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443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5174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19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450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5" y="237490"/>
            <a:ext cx="9138939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第四讲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980" y="1464311"/>
            <a:ext cx="8421370" cy="51523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诗篇八十四篇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敬拜者心声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被掳者之歌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万军之耶和华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回想在神殿中敬拜之乐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(1-4)</a:t>
            </a: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回想往神殿路上的兴奋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(5-7)</a:t>
            </a: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回想住在神殿中的福气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(8-10)</a:t>
            </a: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宣告神是我们的保护者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(11-12)</a:t>
            </a:r>
          </a:p>
          <a:p>
            <a:pPr marL="0" indent="0">
              <a:buNone/>
            </a:pP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017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5" y="237490"/>
            <a:ext cx="9138939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万军之主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C1993C6-3889-461C-8AA5-7886AA6B02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00" t="18374" r="67520" b="5871"/>
          <a:stretch/>
        </p:blipFill>
        <p:spPr bwMode="auto">
          <a:xfrm>
            <a:off x="6896100" y="1"/>
            <a:ext cx="52959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563371"/>
            <a:ext cx="7467600" cy="51523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万军之主我知你深爱我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雅各的神 请留心听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你的居所何等的可爱，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我心真羡慕你的院宇；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燕子在那儿找到菢雏之窝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麻雀也有安居之所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5" y="237490"/>
            <a:ext cx="9196089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万军之主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563371"/>
            <a:ext cx="7467600" cy="51523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万军之主我知你深爱我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雅各的神 请留心听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靠你有力想往锡安大道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他们虽经过流泪山谷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你叫这谷变为泉源之地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并盖满了秋雨之福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C1993C6-3889-461C-8AA5-7886AA6B02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00" t="18374" r="67520" b="5871"/>
          <a:stretch/>
        </p:blipFill>
        <p:spPr bwMode="auto">
          <a:xfrm>
            <a:off x="6791325" y="0"/>
            <a:ext cx="5400675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9325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5" y="237490"/>
            <a:ext cx="9291339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万军之主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563371"/>
            <a:ext cx="7467600" cy="51523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万军之主我知你深爱我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雅各的神 请留心听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在你殿中住上一日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胜似在别处住上千日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因你是日头是坚固盾牌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靠你的人便为有福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C1993C6-3889-461C-8AA5-7886AA6B02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00" t="18374" r="67520" b="5871"/>
          <a:stretch/>
        </p:blipFill>
        <p:spPr bwMode="auto">
          <a:xfrm>
            <a:off x="6781800" y="1"/>
            <a:ext cx="54102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92424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85" y="242571"/>
            <a:ext cx="9138939" cy="13208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回想在神殿中敬拜之乐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(1-4)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04" y="1360171"/>
            <a:ext cx="9240521" cy="52946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V1.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万军之耶和华啊，你的居所何等可爱！</a:t>
            </a:r>
          </a:p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V2.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我羡慕渴想耶和华的院宇；我的心肠，我的肉体向永生神呼吁（或译：欢呼）。</a:t>
            </a:r>
          </a:p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V3.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万军之耶和华我的王，我的神啊，在你祭坛那里，麻雀为自己找着房屋，燕子为自己找着菢雏之窝。</a:t>
            </a:r>
          </a:p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V4.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如此住在你殿中的便为有福，他们仍要赞美你！（细拉）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万军之耶和华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0180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85" y="242571"/>
            <a:ext cx="9138939" cy="13208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回想往神殿路上的兴奋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(5-7)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04" y="1360171"/>
            <a:ext cx="9240521" cy="52946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V5.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靠你有力量、心中想往锡安大道的，这人便为有福！</a:t>
            </a:r>
          </a:p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V6.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他们经过「流泪谷」，叫这谷变为泉源之地；并有秋雨之福盖满了全谷。</a:t>
            </a:r>
          </a:p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V7.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他们行走，力上加力，各人到锡安朝见神。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我要一心称谢你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7041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85" y="242571"/>
            <a:ext cx="9138939" cy="13208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回想住在神殿中的福气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(8-10)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04" y="1360171"/>
            <a:ext cx="9240521" cy="52946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V8.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耶和华万军之神啊，求你听我的祷告！雅各的神啊，求你留心听！（细拉）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V9.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神啊，你是我们的盾牌；求你垂顾观看你受膏者的面！</a:t>
            </a:r>
          </a:p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V10.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在你的院宇住一日，胜似在别处住千日；宁可在我神殿中看门，不愿住在恶人的帐棚里。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以马内利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进入神同在的荣耀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2444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85" y="242571"/>
            <a:ext cx="9138939" cy="13208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宣告神是我们的保护者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(11-12)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04" y="1360171"/>
            <a:ext cx="9240521" cy="52946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V11.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因为耶和华神是日头，是盾牌，要赐下恩惠和荣耀。他未尝留下一样好处，不给那些行动正直的人。</a:t>
            </a:r>
          </a:p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V12.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万军之耶和华啊，倚靠你的人便为有福！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万军之主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指祂是万众天军的主人。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回想是一种失落感，也是一种后悔。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求神来复兴我们。珍惜今天的敬拜。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875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699</Words>
  <Application>Microsoft Office PowerPoint</Application>
  <PresentationFormat>寬螢幕</PresentationFormat>
  <Paragraphs>48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【上行者生命之歌】第四讲</vt:lpstr>
      <vt:lpstr>【万军之主】</vt:lpstr>
      <vt:lpstr>【万军之主】</vt:lpstr>
      <vt:lpstr>【万军之主】</vt:lpstr>
      <vt:lpstr>回想在神殿中敬拜之乐(1-4)</vt:lpstr>
      <vt:lpstr>回想往神殿路上的兴奋(5-7)</vt:lpstr>
      <vt:lpstr>回想住在神殿中的福气(8-10)</vt:lpstr>
      <vt:lpstr>宣告神是我们的保护者(11-12)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【上行者生命之歌】第四讲</dc:title>
  <dc:creator>sun kwong wong</dc:creator>
  <cp:lastModifiedBy>sun kwong wong</cp:lastModifiedBy>
  <cp:revision>4</cp:revision>
  <dcterms:created xsi:type="dcterms:W3CDTF">2022-02-16T19:02:58Z</dcterms:created>
  <dcterms:modified xsi:type="dcterms:W3CDTF">2022-02-17T13:31:47Z</dcterms:modified>
</cp:coreProperties>
</file>