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8" r:id="rId2"/>
    <p:sldId id="259" r:id="rId3"/>
    <p:sldId id="260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AB4367-1029-4397-8BFE-A7F8A1C23C12}" type="datetimeFigureOut">
              <a:rPr lang="zh-TW" altLang="en-US" smtClean="0"/>
              <a:t>2023/6/9</a:t>
            </a:fld>
            <a:endParaRPr lang="zh-TW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B25410-A60E-4280-89A2-83F8D8AE8173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57884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19912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56487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71980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53737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7356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56831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3"/>
          </a:xfrm>
        </p:spPr>
        <p:txBody>
          <a:bodyPr anchor="b">
            <a:noAutofit/>
          </a:bodyPr>
          <a:lstStyle>
            <a:lvl1pPr algn="r">
              <a:defRPr sz="5333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6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19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7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38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9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58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1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7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2023/6/9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02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2023/6/9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0357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41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2023/6/9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872" y="790379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  <a:endParaRPr kumimoji="0" lang="en-US" sz="1733" b="0" i="0" u="none" strike="noStrike" kern="1200" cap="none" spc="0" normalizeH="0" baseline="0" noProof="0" dirty="0">
              <a:ln>
                <a:noFill/>
              </a:ln>
              <a:solidFill>
                <a:srgbClr val="E84C22">
                  <a:lumMod val="60000"/>
                  <a:lumOff val="40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25540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1931989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2023/6/9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2377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2023/6/9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2" y="790379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382563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2023/6/9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3414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2023/6/9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35829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5" y="609601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7" y="609600"/>
            <a:ext cx="7060151" cy="5251451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2023/6/9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7373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2023/6/9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2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2700870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2023/6/9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338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5" y="2160590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69" y="2160591"/>
            <a:ext cx="4184035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2023/6/9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4375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7" y="2160983"/>
            <a:ext cx="4185623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5970" indent="0">
              <a:buNone/>
              <a:defRPr sz="2000" b="1"/>
            </a:lvl2pPr>
            <a:lvl3pPr marL="911939" indent="0">
              <a:buNone/>
              <a:defRPr sz="1733" b="1"/>
            </a:lvl3pPr>
            <a:lvl4pPr marL="1367908" indent="0">
              <a:buNone/>
              <a:defRPr sz="1600" b="1"/>
            </a:lvl4pPr>
            <a:lvl5pPr marL="1823877" indent="0">
              <a:buNone/>
              <a:defRPr sz="1600" b="1"/>
            </a:lvl5pPr>
            <a:lvl6pPr marL="2279847" indent="0">
              <a:buNone/>
              <a:defRPr sz="1600" b="1"/>
            </a:lvl6pPr>
            <a:lvl7pPr marL="2735817" indent="0">
              <a:buNone/>
              <a:defRPr sz="1600" b="1"/>
            </a:lvl7pPr>
            <a:lvl8pPr marL="3191786" indent="0">
              <a:buNone/>
              <a:defRPr sz="1600" b="1"/>
            </a:lvl8pPr>
            <a:lvl9pPr marL="3647755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7" y="2737248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9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5970" indent="0">
              <a:buNone/>
              <a:defRPr sz="2000" b="1"/>
            </a:lvl2pPr>
            <a:lvl3pPr marL="911939" indent="0">
              <a:buNone/>
              <a:defRPr sz="1733" b="1"/>
            </a:lvl3pPr>
            <a:lvl4pPr marL="1367908" indent="0">
              <a:buNone/>
              <a:defRPr sz="1600" b="1"/>
            </a:lvl4pPr>
            <a:lvl5pPr marL="1823877" indent="0">
              <a:buNone/>
              <a:defRPr sz="1600" b="1"/>
            </a:lvl5pPr>
            <a:lvl6pPr marL="2279847" indent="0">
              <a:buNone/>
              <a:defRPr sz="1600" b="1"/>
            </a:lvl6pPr>
            <a:lvl7pPr marL="2735817" indent="0">
              <a:buNone/>
              <a:defRPr sz="1600" b="1"/>
            </a:lvl7pPr>
            <a:lvl8pPr marL="3191786" indent="0">
              <a:buNone/>
              <a:defRPr sz="1600" b="1"/>
            </a:lvl8pPr>
            <a:lvl9pPr marL="3647755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6" y="2737248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2023/6/9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2084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2023/6/9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995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2023/6/9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3447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1498604"/>
            <a:ext cx="3854528" cy="1278467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2" y="514927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2777070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333"/>
            </a:lvl1pPr>
            <a:lvl2pPr marL="455833" indent="0">
              <a:buNone/>
              <a:defRPr sz="1333"/>
            </a:lvl2pPr>
            <a:lvl3pPr marL="911665" indent="0">
              <a:buNone/>
              <a:defRPr sz="1200"/>
            </a:lvl3pPr>
            <a:lvl4pPr marL="1367498" indent="0">
              <a:buNone/>
              <a:defRPr sz="933"/>
            </a:lvl4pPr>
            <a:lvl5pPr marL="1823330" indent="0">
              <a:buNone/>
              <a:defRPr sz="933"/>
            </a:lvl5pPr>
            <a:lvl6pPr marL="2279163" indent="0">
              <a:buNone/>
              <a:defRPr sz="933"/>
            </a:lvl6pPr>
            <a:lvl7pPr marL="2734996" indent="0">
              <a:buNone/>
              <a:defRPr sz="933"/>
            </a:lvl7pPr>
            <a:lvl8pPr marL="3190828" indent="0">
              <a:buNone/>
              <a:defRPr sz="933"/>
            </a:lvl8pPr>
            <a:lvl9pPr marL="3646661" indent="0">
              <a:buNone/>
              <a:defRPr sz="9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2023/6/9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6339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4800600"/>
            <a:ext cx="8596667" cy="566739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7" y="609601"/>
            <a:ext cx="8596668" cy="384571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5970" indent="0">
              <a:buNone/>
              <a:defRPr sz="1600"/>
            </a:lvl2pPr>
            <a:lvl3pPr marL="911939" indent="0">
              <a:buNone/>
              <a:defRPr sz="1600"/>
            </a:lvl3pPr>
            <a:lvl4pPr marL="1367908" indent="0">
              <a:buNone/>
              <a:defRPr sz="1600"/>
            </a:lvl4pPr>
            <a:lvl5pPr marL="1823877" indent="0">
              <a:buNone/>
              <a:defRPr sz="1600"/>
            </a:lvl5pPr>
            <a:lvl6pPr marL="2279847" indent="0">
              <a:buNone/>
              <a:defRPr sz="1600"/>
            </a:lvl6pPr>
            <a:lvl7pPr marL="2735817" indent="0">
              <a:buNone/>
              <a:defRPr sz="1600"/>
            </a:lvl7pPr>
            <a:lvl8pPr marL="3191786" indent="0">
              <a:buNone/>
              <a:defRPr sz="1600"/>
            </a:lvl8pPr>
            <a:lvl9pPr marL="3647755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5367339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5970" indent="0">
              <a:buNone/>
              <a:defRPr sz="1200"/>
            </a:lvl2pPr>
            <a:lvl3pPr marL="911939" indent="0">
              <a:buNone/>
              <a:defRPr sz="933"/>
            </a:lvl3pPr>
            <a:lvl4pPr marL="1367908" indent="0">
              <a:buNone/>
              <a:defRPr sz="933"/>
            </a:lvl4pPr>
            <a:lvl5pPr marL="1823877" indent="0">
              <a:buNone/>
              <a:defRPr sz="933"/>
            </a:lvl5pPr>
            <a:lvl6pPr marL="2279847" indent="0">
              <a:buNone/>
              <a:defRPr sz="933"/>
            </a:lvl6pPr>
            <a:lvl7pPr marL="2735817" indent="0">
              <a:buNone/>
              <a:defRPr sz="933"/>
            </a:lvl7pPr>
            <a:lvl8pPr marL="3191786" indent="0">
              <a:buNone/>
              <a:defRPr sz="933"/>
            </a:lvl8pPr>
            <a:lvl9pPr marL="3647755" indent="0">
              <a:buNone/>
              <a:defRPr sz="9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2023/6/9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6361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1320800"/>
          </a:xfrm>
          <a:prstGeom prst="rect">
            <a:avLst/>
          </a:prstGeom>
        </p:spPr>
        <p:txBody>
          <a:bodyPr vert="horz" lIns="68397" tIns="34199" rIns="68397" bIns="34199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2160591"/>
            <a:ext cx="8596668" cy="3880773"/>
          </a:xfrm>
          <a:prstGeom prst="rect">
            <a:avLst/>
          </a:prstGeom>
        </p:spPr>
        <p:txBody>
          <a:bodyPr vert="horz" lIns="68397" tIns="34199" rIns="68397" bIns="34199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4"/>
            <a:ext cx="911939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r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2023/6/9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7" y="6041364"/>
            <a:ext cx="6297612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l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4" y="6041364"/>
            <a:ext cx="683339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r">
              <a:defRPr sz="933">
                <a:solidFill>
                  <a:schemeClr val="accent1"/>
                </a:solidFill>
              </a:defRPr>
            </a:lvl1pPr>
          </a:lstStyle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0691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597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1977" indent="-341977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0951" indent="-284981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39924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595893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1862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07832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63801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19771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75740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1pPr>
      <a:lvl2pPr marL="455970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2pPr>
      <a:lvl3pPr marL="911939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3pPr>
      <a:lvl4pPr marL="1367908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4pPr>
      <a:lvl5pPr marL="182387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5pPr>
      <a:lvl6pPr marL="227984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6pPr>
      <a:lvl7pPr marL="273581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7pPr>
      <a:lvl8pPr marL="3191786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8pPr>
      <a:lvl9pPr marL="3647755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5" y="214686"/>
            <a:ext cx="8940647" cy="1121135"/>
          </a:xfrm>
        </p:spPr>
        <p:txBody>
          <a:bodyPr anchor="ctr">
            <a:normAutofit/>
          </a:bodyPr>
          <a:lstStyle/>
          <a:p>
            <a:r>
              <a:rPr lang="en-US" altLang="zh-TW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信心里的自由</a:t>
            </a:r>
            <a:r>
              <a:rPr lang="en-US" altLang="zh-TW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CN" altLang="en-US" sz="5333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5" y="1335819"/>
            <a:ext cx="9831345" cy="5295568"/>
          </a:xfrm>
        </p:spPr>
        <p:txBody>
          <a:bodyPr>
            <a:noAutofit/>
          </a:bodyPr>
          <a:lstStyle/>
          <a:p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第一讲 你的未來在神手中</a:t>
            </a:r>
            <a:endParaRPr lang="en-US" altLang="zh-CN" sz="36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你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们必晓得真理，真理必叫你们得以自由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」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约翰福音 </a:t>
            </a:r>
            <a:r>
              <a:rPr lang="en-US" altLang="zh-CN" sz="3600" b="1" dirty="0" smtClean="0">
                <a:latin typeface="標楷體" pitchFamily="65" charset="-120"/>
                <a:ea typeface="標楷體" pitchFamily="65" charset="-120"/>
              </a:rPr>
              <a:t>8:32)</a:t>
            </a:r>
            <a:endParaRPr lang="en-US" altLang="zh-CN" sz="36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你真自由么？</a:t>
            </a:r>
          </a:p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你负重担吗？</a:t>
            </a:r>
          </a:p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你心忧虑吗？</a:t>
            </a:r>
          </a:p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你有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失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眠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吗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？</a:t>
            </a:r>
          </a:p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如何才能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得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著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真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自由？</a:t>
            </a:r>
            <a:endParaRPr lang="zh-CN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766767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5" y="214686"/>
            <a:ext cx="8940647" cy="1121135"/>
          </a:xfrm>
        </p:spPr>
        <p:txBody>
          <a:bodyPr anchor="ctr">
            <a:normAutofit/>
          </a:bodyPr>
          <a:lstStyle/>
          <a:p>
            <a:r>
              <a:rPr lang="zh-TW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什么时候得自由？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5" y="1335819"/>
            <a:ext cx="9596453" cy="5295568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（</a:t>
            </a:r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1986-6-8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）是我洗礼的日子</a:t>
            </a:r>
            <a:endParaRPr lang="en-US" altLang="zh-CN" sz="36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是洗礼那天得自由吗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？</a:t>
            </a:r>
          </a:p>
          <a:p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我们是什么时候得自由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？</a:t>
            </a:r>
            <a:endParaRPr lang="en-US" altLang="zh-CN" sz="3600" b="1" dirty="0">
              <a:latin typeface="標楷體" pitchFamily="65" charset="-120"/>
              <a:ea typeface="標楷體" pitchFamily="65" charset="-120"/>
            </a:endParaRPr>
          </a:p>
          <a:p>
            <a:endParaRPr lang="en-US" altLang="zh-CN" sz="36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我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留下平安给你们，我将我的平安赐给你们，我所赐的，不像世人所赐的。你们心里不要忧愁，也不要胆怯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；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」</a:t>
            </a:r>
            <a:r>
              <a:rPr lang="en-US" altLang="zh-TW" sz="3600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约翰福音</a:t>
            </a:r>
            <a:r>
              <a:rPr lang="en-US" altLang="zh-TW" sz="3600" b="1" dirty="0">
                <a:latin typeface="標楷體" pitchFamily="65" charset="-120"/>
                <a:ea typeface="標楷體" pitchFamily="65" charset="-120"/>
              </a:rPr>
              <a:t>4:27)</a:t>
            </a:r>
            <a:endParaRPr lang="zh-CN" altLang="en-US" sz="36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4498178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5" y="214686"/>
            <a:ext cx="8940647" cy="1121135"/>
          </a:xfrm>
        </p:spPr>
        <p:txBody>
          <a:bodyPr anchor="ctr">
            <a:normAutofit/>
          </a:bodyPr>
          <a:lstStyle/>
          <a:p>
            <a:r>
              <a:rPr lang="zh-CN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你们就真自由了</a:t>
            </a:r>
            <a:r>
              <a:rPr lang="zh-TW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endParaRPr lang="zh-CN" altLang="en-US" sz="5333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5" y="1335819"/>
            <a:ext cx="9596453" cy="52955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耶稣对信他的犹太人说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你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们若常常遵守我的道，就真是我的门徒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；你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们必晓得真理，真理必叫你们得以自由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」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他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们回答说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我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们是亚伯拉罕的后裔，</a:t>
            </a:r>
            <a:r>
              <a:rPr lang="zh-CN" altLang="en-US" sz="36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从来没有作过谁的奴仆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。你怎么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说</a:t>
            </a:r>
            <a:r>
              <a:rPr lang="en-US" altLang="zh-TW" sz="3600" b="1" dirty="0" smtClean="0">
                <a:latin typeface="標楷體" pitchFamily="65" charset="-120"/>
                <a:ea typeface="標楷體" pitchFamily="65" charset="-120"/>
              </a:rPr>
              <a:t>『</a:t>
            </a:r>
            <a:r>
              <a:rPr lang="zh-CN" altLang="en-US" sz="36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你</a:t>
            </a:r>
            <a:r>
              <a:rPr lang="zh-CN" altLang="en-US" sz="36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们必得以自</a:t>
            </a:r>
            <a:r>
              <a:rPr lang="zh-CN" altLang="en-US" sz="36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由</a:t>
            </a:r>
            <a:r>
              <a:rPr lang="en-US" altLang="zh-TW" sz="3600" b="1" dirty="0">
                <a:latin typeface="標楷體" pitchFamily="65" charset="-120"/>
                <a:ea typeface="標楷體" pitchFamily="65" charset="-120"/>
              </a:rPr>
              <a:t>』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呢？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」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耶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稣回答说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我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实实在在地告诉你们，所有犯罪的就是罪的奴仆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CN" altLang="en-US" sz="36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奴</a:t>
            </a:r>
            <a:r>
              <a:rPr lang="zh-CN" altLang="en-US" sz="36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仆不能永远住在家里；儿子是永远住在家里。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 所以天父的儿子</a:t>
            </a:r>
            <a:r>
              <a:rPr lang="zh-CN" altLang="en-US" sz="36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若叫你们自由，你们就真自由了</a:t>
            </a:r>
            <a:r>
              <a:rPr lang="zh-CN" altLang="en-US" sz="36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。</a:t>
            </a:r>
            <a:r>
              <a:rPr lang="zh-TW" altLang="en-US" sz="36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」</a:t>
            </a:r>
            <a:r>
              <a:rPr lang="zh-CN" altLang="en-US" sz="36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约翰福音 </a:t>
            </a:r>
            <a:r>
              <a:rPr lang="en-US" altLang="zh-CN" sz="3600" b="1" dirty="0" smtClean="0">
                <a:latin typeface="標楷體" pitchFamily="65" charset="-120"/>
                <a:ea typeface="標楷體" pitchFamily="65" charset="-120"/>
              </a:rPr>
              <a:t>8:31-36)</a:t>
            </a:r>
            <a:endParaRPr lang="zh-CN" altLang="en-US" sz="36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33438701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5" y="114018"/>
            <a:ext cx="8940647" cy="1121135"/>
          </a:xfrm>
        </p:spPr>
        <p:txBody>
          <a:bodyPr anchor="ctr">
            <a:normAutofit/>
          </a:bodyPr>
          <a:lstStyle/>
          <a:p>
            <a:r>
              <a:rPr lang="zh-TW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如何得到</a:t>
            </a:r>
            <a:r>
              <a:rPr lang="zh-CN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真自由</a:t>
            </a:r>
            <a:r>
              <a:rPr lang="zh-TW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CN" altLang="en-US" sz="5333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5" y="1235151"/>
            <a:ext cx="9857471" cy="52955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3600" b="1" dirty="0">
                <a:latin typeface="標楷體" pitchFamily="65" charset="-120"/>
                <a:ea typeface="標楷體" pitchFamily="65" charset="-120"/>
              </a:rPr>
              <a:t>1. 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常常遵守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主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的道，就真是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主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的门徒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；你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们必晓得真理，真理必叫你们得以自由。</a:t>
            </a:r>
            <a:endParaRPr lang="en-US" altLang="zh-CN" sz="3600" b="1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TW" sz="3600" b="1" dirty="0">
                <a:latin typeface="標楷體" pitchFamily="65" charset="-120"/>
                <a:ea typeface="標楷體" pitchFamily="65" charset="-120"/>
              </a:rPr>
              <a:t>2. </a:t>
            </a: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认识自己的不自由</a:t>
            </a:r>
            <a:endParaRPr lang="en-US" altLang="zh-TW" sz="3600" b="1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3600" b="1" dirty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我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们是亚伯拉罕的后裔，</a:t>
            </a:r>
            <a:r>
              <a:rPr lang="zh-CN" altLang="en-US" sz="36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从来没有作过谁的奴仆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。你怎么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说</a:t>
            </a:r>
            <a:r>
              <a:rPr lang="en-US" altLang="zh-TW" sz="3600" b="1" dirty="0">
                <a:latin typeface="標楷體" pitchFamily="65" charset="-120"/>
                <a:ea typeface="標楷體" pitchFamily="65" charset="-120"/>
              </a:rPr>
              <a:t>『</a:t>
            </a:r>
            <a:r>
              <a:rPr lang="zh-CN" altLang="en-US" sz="36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你们必得以自由</a:t>
            </a:r>
            <a:r>
              <a:rPr lang="en-US" altLang="zh-TW" sz="3600" b="1" dirty="0">
                <a:latin typeface="標楷體" pitchFamily="65" charset="-120"/>
                <a:ea typeface="標楷體" pitchFamily="65" charset="-120"/>
              </a:rPr>
              <a:t>』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呢？</a:t>
            </a:r>
            <a:r>
              <a:rPr lang="zh-TW" altLang="en-US" sz="3600" b="1" dirty="0" smtClean="0">
                <a:latin typeface="標楷體" pitchFamily="65" charset="-120"/>
                <a:ea typeface="標楷體" pitchFamily="65" charset="-120"/>
              </a:rPr>
              <a:t>」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所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有犯罪的就是罪的奴仆。 </a:t>
            </a:r>
            <a:endParaRPr lang="en-US" altLang="zh-CN" sz="3600" b="1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CN" sz="36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3. </a:t>
            </a:r>
            <a:r>
              <a:rPr lang="zh-TW" altLang="en-US" sz="3600" b="1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只有天父的儿子才能叫你自由</a:t>
            </a:r>
            <a:endParaRPr lang="en-US" altLang="zh-CN" sz="3600" b="1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所以天父的儿子</a:t>
            </a:r>
            <a:r>
              <a:rPr lang="zh-CN" altLang="en-US" sz="36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若叫你们自由，你们就真自由了。</a:t>
            </a:r>
            <a:endParaRPr lang="zh-CN" altLang="en-US" sz="36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72728686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5" y="114018"/>
            <a:ext cx="8940647" cy="1121135"/>
          </a:xfrm>
        </p:spPr>
        <p:txBody>
          <a:bodyPr anchor="ctr">
            <a:normAutofit/>
          </a:bodyPr>
          <a:lstStyle/>
          <a:p>
            <a:r>
              <a:rPr lang="zh-TW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得胜世界的信心</a:t>
            </a:r>
            <a:endParaRPr lang="zh-CN" altLang="en-US" sz="5333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4" y="1235150"/>
            <a:ext cx="10040351" cy="562284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「因为凡从神生的，就胜过世界。使我们胜了世界的，就是我们的信心</a:t>
            </a:r>
            <a:r>
              <a:rPr lang="en-US" altLang="zh-CN" sz="3200" b="1" dirty="0">
                <a:latin typeface="標楷體" pitchFamily="65" charset="-120"/>
                <a:ea typeface="標楷體" pitchFamily="65" charset="-120"/>
              </a:rPr>
              <a:t>｡｣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（约翰一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书 </a:t>
            </a:r>
            <a:r>
              <a:rPr lang="en-US" altLang="zh-CN" sz="3200" b="1" dirty="0" smtClean="0">
                <a:latin typeface="標楷體" pitchFamily="65" charset="-120"/>
                <a:ea typeface="標楷體" pitchFamily="65" charset="-120"/>
              </a:rPr>
              <a:t>5:4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）</a:t>
            </a:r>
          </a:p>
          <a:p>
            <a:pPr marL="0" indent="0">
              <a:buNone/>
            </a:pPr>
            <a:r>
              <a:rPr lang="zh-TW" altLang="en-US" sz="32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这信心是相信在基督</a:t>
            </a:r>
            <a:r>
              <a:rPr lang="zh-TW" altLang="en-US" sz="32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里已重</a:t>
            </a:r>
            <a:r>
              <a:rPr lang="zh-TW" altLang="en-US" sz="32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生</a:t>
            </a:r>
            <a:r>
              <a:rPr lang="zh-TW" altLang="en-US" sz="32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并已属</a:t>
            </a:r>
            <a:r>
              <a:rPr lang="zh-TW" altLang="en-US" sz="32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神的信心。</a:t>
            </a:r>
            <a:endParaRPr lang="en-US" altLang="zh-CN" sz="32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在基督徒的路程中，每一处都有网罗和陷阱，使他跌倒、堕落、失去胜利、失去平安。</a:t>
            </a:r>
          </a:p>
          <a:p>
            <a:pPr marL="0" indent="0">
              <a:buNone/>
            </a:pPr>
            <a:r>
              <a:rPr lang="zh-TW" altLang="en-US" sz="32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承认这些都是真实的危机，要时常在灵</a:t>
            </a:r>
            <a:r>
              <a:rPr lang="zh-TW" altLang="en-US" sz="32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里儆醒</a:t>
            </a:r>
            <a:r>
              <a:rPr lang="zh-TW" altLang="en-US" sz="32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CN" sz="32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有时我们能，若是我们愿意，在狮子的口中反败为胜；如果我们在千钧一发之际运用信心。</a:t>
            </a:r>
            <a:endParaRPr lang="en-US" altLang="zh-CN" sz="3200" b="1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32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一</a:t>
            </a:r>
            <a:r>
              <a:rPr lang="zh-TW" altLang="en-US" sz="32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秒鈡的</a:t>
            </a:r>
            <a:r>
              <a:rPr lang="zh-TW" altLang="en-US" sz="32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短祷能改变整个环境，反败为胜。</a:t>
            </a:r>
            <a:r>
              <a:rPr lang="zh-TW" altLang="en-US" sz="32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你信这</a:t>
            </a:r>
            <a:r>
              <a:rPr lang="zh-TW" altLang="en-US" sz="32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话吗？</a:t>
            </a:r>
            <a:endParaRPr lang="en-US" altLang="zh-CN" sz="32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74885168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5" y="114018"/>
            <a:ext cx="8940647" cy="1121135"/>
          </a:xfrm>
        </p:spPr>
        <p:txBody>
          <a:bodyPr anchor="ctr">
            <a:normAutofit/>
          </a:bodyPr>
          <a:lstStyle/>
          <a:p>
            <a:r>
              <a:rPr lang="zh-TW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反败为胜的信心</a:t>
            </a:r>
            <a:endParaRPr lang="zh-CN" altLang="en-US" sz="5333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231" y="1050595"/>
            <a:ext cx="10125426" cy="570725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32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信心能造时势，改环境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。无论如何黑，无论如何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凶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险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只要用信心和神作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个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敏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捷的联合，胜败立刻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因</a:t>
            </a:r>
            <a:r>
              <a:rPr lang="zh-TW" altLang="en-US" sz="3200" b="1" dirty="0">
                <a:latin typeface="標楷體" pitchFamily="65" charset="-120"/>
                <a:ea typeface="標楷體" pitchFamily="65" charset="-120"/>
              </a:rPr>
              <a:t>此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一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变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marL="0" indent="0">
              <a:buNone/>
            </a:pP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神始终在祂的宝座上，</a:t>
            </a:r>
            <a:r>
              <a:rPr lang="zh-CN" altLang="en-US" sz="32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祂能在一秒钟之内转败为胜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，如果我们真正地信靠祂。</a:t>
            </a:r>
            <a:endParaRPr lang="en-US" altLang="zh-CN" sz="3200" b="1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一个有信心的人，</a:t>
            </a:r>
            <a:r>
              <a:rPr lang="zh-CN" altLang="en-US" sz="32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从不向后退的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；他在遇见仇敌的地方，</a:t>
            </a:r>
            <a:r>
              <a:rPr lang="zh-CN" altLang="en-US" sz="3200" b="1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立刻阻拦仇敌前进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。── 福煦将</a:t>
            </a:r>
            <a:r>
              <a:rPr lang="zh-TW" altLang="en-US" sz="3200" b="1" dirty="0">
                <a:latin typeface="標楷體" pitchFamily="65" charset="-120"/>
                <a:ea typeface="標楷體" pitchFamily="65" charset="-120"/>
              </a:rPr>
              <a:t>军</a:t>
            </a:r>
            <a:endParaRPr lang="en-US" altLang="zh-TW" sz="3200" b="1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3200" b="1" dirty="0">
                <a:latin typeface="標楷體" pitchFamily="65" charset="-120"/>
                <a:ea typeface="標楷體" pitchFamily="65" charset="-120"/>
              </a:rPr>
              <a:t>在危機中不要定睛在你的義，去換主的恩典。</a:t>
            </a:r>
            <a:endParaRPr lang="en-US" altLang="zh-TW" sz="3200" b="1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3200" b="1" dirty="0">
                <a:latin typeface="標楷體" pitchFamily="65" charset="-120"/>
                <a:ea typeface="標楷體" pitchFamily="65" charset="-120"/>
              </a:rPr>
              <a:t>要像尼希米說：「是我神施恩的手幫助我。」</a:t>
            </a:r>
            <a:endParaRPr lang="en-US" altLang="zh-TW" sz="3200" b="1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3200" b="1" dirty="0">
                <a:latin typeface="標楷體" pitchFamily="65" charset="-120"/>
                <a:ea typeface="標楷體" pitchFamily="65" charset="-120"/>
              </a:rPr>
              <a:t>不要活在你的因果中，要活在主的恩典中。</a:t>
            </a:r>
            <a:endParaRPr lang="en-US" altLang="zh-TW" sz="3200" b="1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zh-TW" altLang="en-US" sz="3200" b="1" dirty="0">
                <a:latin typeface="標楷體" pitchFamily="65" charset="-120"/>
                <a:ea typeface="標楷體" pitchFamily="65" charset="-120"/>
              </a:rPr>
              <a:t>你的未來不在前面，是在上面，在主手中。</a:t>
            </a:r>
            <a:endParaRPr lang="en-US" altLang="zh-TW" sz="3200" b="1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zh-CN" altLang="en-US" sz="36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35617312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多面向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910</Words>
  <Application>Microsoft Office PowerPoint</Application>
  <PresentationFormat>Widescreen</PresentationFormat>
  <Paragraphs>43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微軟正黑體</vt:lpstr>
      <vt:lpstr>新細明體</vt:lpstr>
      <vt:lpstr>標楷體</vt:lpstr>
      <vt:lpstr>Arial</vt:lpstr>
      <vt:lpstr>Calibri</vt:lpstr>
      <vt:lpstr>Trebuchet MS</vt:lpstr>
      <vt:lpstr>Wingdings 3</vt:lpstr>
      <vt:lpstr>多面向</vt:lpstr>
      <vt:lpstr>【信心里的自由】</vt:lpstr>
      <vt:lpstr>什么时候得自由？</vt:lpstr>
      <vt:lpstr>你们就真自由了！</vt:lpstr>
      <vt:lpstr>如何得到真自由？</vt:lpstr>
      <vt:lpstr>得胜世界的信心</vt:lpstr>
      <vt:lpstr>反败为胜的信心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【信心里的自】第一讲</dc:title>
  <dc:creator>sun kwong wong</dc:creator>
  <cp:lastModifiedBy>SL CHAN</cp:lastModifiedBy>
  <cp:revision>6</cp:revision>
  <dcterms:created xsi:type="dcterms:W3CDTF">2023-06-08T11:08:47Z</dcterms:created>
  <dcterms:modified xsi:type="dcterms:W3CDTF">2023-06-08T17:57:01Z</dcterms:modified>
</cp:coreProperties>
</file>