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72" r:id="rId8"/>
    <p:sldId id="269" r:id="rId9"/>
    <p:sldId id="277" r:id="rId10"/>
    <p:sldId id="273" r:id="rId11"/>
    <p:sldId id="274" r:id="rId12"/>
    <p:sldId id="276" r:id="rId13"/>
    <p:sldId id="27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48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8556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273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4956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763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548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46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2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75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21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93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31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07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74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98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02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1"/>
            <a:ext cx="9452186" cy="4953000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 导言和亚伯拉罕成长之旅</a:t>
            </a:r>
            <a:r>
              <a:rPr lang="en-US" altLang="zh-CN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en-US" altLang="zh-CN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信，就是所望之事的实底，是未见之事的确据。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(希伯来书11:1)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安静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05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哈兰到迦南属灵上的反省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38" y="1485900"/>
            <a:ext cx="9899861" cy="5105399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在往应许地路上有什么危险？</a:t>
            </a:r>
          </a:p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被杀的危险，走过头的危险，靠自己聪明的危险，抓安全感的危险。</a:t>
            </a:r>
          </a:p>
        </p:txBody>
      </p:sp>
    </p:spTree>
    <p:extLst>
      <p:ext uri="{BB962C8B-B14F-4D97-AF65-F5344CB8AC3E}">
        <p14:creationId xmlns:p14="http://schemas.microsoft.com/office/powerpoint/2010/main" val="332930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哈兰到迦南属灵上的反省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463" y="1397000"/>
            <a:ext cx="9899861" cy="5105399"/>
          </a:xfrm>
        </p:spPr>
        <p:txBody>
          <a:bodyPr>
            <a:noAutofit/>
          </a:bodyPr>
          <a:lstStyle/>
          <a:p>
            <a:r>
              <a:rPr lang="en-US" altLang="zh-CN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为何叫太太做妹妹，是说谎吗？</a:t>
            </a:r>
          </a:p>
          <a:p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他这样做有什么好处？安全。</a:t>
            </a:r>
          </a:p>
          <a:p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最后为何出问题？</a:t>
            </a:r>
            <a:endParaRPr lang="en-US" altLang="zh-CN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因为遇到王。</a:t>
            </a:r>
          </a:p>
          <a:p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最后是神出手救他。神不讲理吗？</a:t>
            </a:r>
          </a:p>
        </p:txBody>
      </p:sp>
    </p:spTree>
    <p:extLst>
      <p:ext uri="{BB962C8B-B14F-4D97-AF65-F5344CB8AC3E}">
        <p14:creationId xmlns:p14="http://schemas.microsoft.com/office/powerpoint/2010/main" val="140341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哈兰到迦南属灵上的反省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38" y="1485900"/>
            <a:ext cx="9899861" cy="5105399"/>
          </a:xfrm>
        </p:spPr>
        <p:txBody>
          <a:bodyPr>
            <a:noAutofit/>
          </a:bodyPr>
          <a:lstStyle/>
          <a:p>
            <a:r>
              <a:rPr lang="en-US" altLang="zh-CN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为何去埃及？</a:t>
            </a:r>
          </a:p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因为迦南旱灾，埃及有尼罗河，不容易有旱灾。人可以自己掌控耕种，不像迦南地播种都要看天。</a:t>
            </a:r>
          </a:p>
        </p:txBody>
      </p:sp>
    </p:spTree>
    <p:extLst>
      <p:ext uri="{BB962C8B-B14F-4D97-AF65-F5344CB8AC3E}">
        <p14:creationId xmlns:p14="http://schemas.microsoft.com/office/powerpoint/2010/main" val="373603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哈兰到迦南属灵上的反省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38" y="1485900"/>
            <a:ext cx="10130639" cy="5105399"/>
          </a:xfrm>
        </p:spPr>
        <p:txBody>
          <a:bodyPr>
            <a:noAutofit/>
          </a:bodyPr>
          <a:lstStyle/>
          <a:p>
            <a:r>
              <a:rPr lang="en-US" altLang="zh-CN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往应许地，不能走过头去了埃及。人总想靠自己，总找安全感。</a:t>
            </a:r>
            <a:endParaRPr lang="en-US" altLang="zh-CN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但神</a:t>
            </a:r>
            <a:r>
              <a:rPr lang="zh-CN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总把</a:t>
            </a:r>
            <a:r>
              <a:rPr lang="zh-CN" altLang="en-US" sz="5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我们捉紧的拿走。吾珥住豪宅，哈兰住农庄，迦南住帐棚。</a:t>
            </a:r>
            <a:endParaRPr lang="en-US" altLang="zh-CN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en-US" altLang="zh-CN" sz="54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我的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一生在你手中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7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758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1"/>
            <a:ext cx="9452186" cy="4953000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每一位属灵伟人与神的关系，分初遇期、挣扎期和成熟期。</a:t>
            </a:r>
          </a:p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在这三个时期中，他们所信的和所望的有何不同。</a:t>
            </a:r>
          </a:p>
        </p:txBody>
      </p:sp>
    </p:spTree>
    <p:extLst>
      <p:ext uri="{BB962C8B-B14F-4D97-AF65-F5344CB8AC3E}">
        <p14:creationId xmlns:p14="http://schemas.microsoft.com/office/powerpoint/2010/main" val="16888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1"/>
            <a:ext cx="9452186" cy="4953000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人信什么，他便仰望什么？</a:t>
            </a:r>
          </a:p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所以从这些属灵伟人望着什么？便可以知道他们心中所信的是什么？</a:t>
            </a:r>
          </a:p>
        </p:txBody>
      </p:sp>
    </p:spTree>
    <p:extLst>
      <p:ext uri="{BB962C8B-B14F-4D97-AF65-F5344CB8AC3E}">
        <p14:creationId xmlns:p14="http://schemas.microsoft.com/office/powerpoint/2010/main" val="349114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1"/>
            <a:ext cx="9452186" cy="4953000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人心里所充满的口就说出来。</a:t>
            </a:r>
          </a:p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故此从他们所讲的话，做的事，也可以知道他们心中所信的。</a:t>
            </a:r>
          </a:p>
        </p:txBody>
      </p:sp>
    </p:spTree>
    <p:extLst>
      <p:ext uri="{BB962C8B-B14F-4D97-AF65-F5344CB8AC3E}">
        <p14:creationId xmlns:p14="http://schemas.microsoft.com/office/powerpoint/2010/main" val="145227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0"/>
            <a:ext cx="9452186" cy="5105399"/>
          </a:xfrm>
        </p:spPr>
        <p:txBody>
          <a:bodyPr>
            <a:no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是什么让这些属灵伟人能渡过这些成长期呢？</a:t>
            </a: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是真实同行中那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深不见底的爱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en-US" altLang="zh-CN" sz="5400" b="1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我们会分十二个人物，介绍他们成长三个阶段的变化。</a:t>
            </a:r>
          </a:p>
        </p:txBody>
      </p:sp>
    </p:spTree>
    <p:extLst>
      <p:ext uri="{BB962C8B-B14F-4D97-AF65-F5344CB8AC3E}">
        <p14:creationId xmlns:p14="http://schemas.microsoft.com/office/powerpoint/2010/main" val="85374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第一个属灵伟人：亚伯拉罕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0"/>
            <a:ext cx="9452186" cy="5105399"/>
          </a:xfrm>
        </p:spPr>
        <p:txBody>
          <a:bodyPr>
            <a:noAutofit/>
          </a:bodyPr>
          <a:lstStyle/>
          <a:p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离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开你的上一代，献上你的下一代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初遇期：从吾珥到哈兰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11:26-32)</a:t>
            </a: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信神，但也信他的父亲他拉的带领。</a:t>
            </a:r>
          </a:p>
        </p:txBody>
      </p:sp>
    </p:spTree>
    <p:extLst>
      <p:ext uri="{BB962C8B-B14F-4D97-AF65-F5344CB8AC3E}">
        <p14:creationId xmlns:p14="http://schemas.microsoft.com/office/powerpoint/2010/main" val="210012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吾珥到哈兰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属灵上的反省</a:t>
            </a:r>
            <a:endParaRPr lang="zh-CN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38" y="1485900"/>
            <a:ext cx="9899861" cy="5105399"/>
          </a:xfrm>
        </p:spPr>
        <p:txBody>
          <a:bodyPr>
            <a:no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在家靠父亲和亲族，信神，也靠父亲，但还没有进入个人命定之福。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为何要他离开？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要他离开安舒区。神要弃绝他的倚靠，单倚靠神。信心很多时候是被环境迫出来的。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耶利米书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2:36-37)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705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第一个属灵伟人：亚伯拉罕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4" y="1485900"/>
            <a:ext cx="9452186" cy="5105399"/>
          </a:xfrm>
        </p:spPr>
        <p:txBody>
          <a:bodyPr>
            <a:no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挣扎期：从哈兰到迦南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12:1-20)</a:t>
            </a: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独自跟从神，离开亲族和家人、面对人生的危机，单靠神。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从吾珥住豪宅到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哈兰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住农庄，再到迦南住帐棚的应许之旅。</a:t>
            </a:r>
          </a:p>
        </p:txBody>
      </p:sp>
    </p:spTree>
    <p:extLst>
      <p:ext uri="{BB962C8B-B14F-4D97-AF65-F5344CB8AC3E}">
        <p14:creationId xmlns:p14="http://schemas.microsoft.com/office/powerpoint/2010/main" val="306088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5601"/>
            <a:ext cx="9647766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第一个属灵伟人：亚伯拉罕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3" y="1485900"/>
            <a:ext cx="9647765" cy="5105399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对亚伯兰说：「你要离开本地、本族、父家，往我所要指示你的地去。我必叫你成为大国；我必赐福给你，叫你的名为大，你也要叫别人得福，为你祝福的，我必赐福与他；那咒诅你的，我必咒诅他；地上的万族都要因你得福。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12:1-3)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833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934</Words>
  <Application>Microsoft Office PowerPoint</Application>
  <PresentationFormat>Widescreen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信与所望之事--旧约人物成长篇</vt:lpstr>
      <vt:lpstr>信与所望之事--旧约人物成长篇</vt:lpstr>
      <vt:lpstr>信与所望之事--旧约人物成长篇</vt:lpstr>
      <vt:lpstr>信与所望之事--旧约人物成长篇</vt:lpstr>
      <vt:lpstr>信与所望之事--旧约人物成长篇</vt:lpstr>
      <vt:lpstr>第一个属灵伟人：亚伯拉罕</vt:lpstr>
      <vt:lpstr>吾珥到哈兰属灵上的反省</vt:lpstr>
      <vt:lpstr>第一个属灵伟人：亚伯拉罕</vt:lpstr>
      <vt:lpstr>第一个属灵伟人：亚伯拉罕</vt:lpstr>
      <vt:lpstr>哈兰到迦南属灵上的反省</vt:lpstr>
      <vt:lpstr>哈兰到迦南属灵上的反省</vt:lpstr>
      <vt:lpstr>哈兰到迦南属灵上的反省</vt:lpstr>
      <vt:lpstr>哈兰到迦南属灵上的反省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信与所望之事--旧约人物成长篇</dc:title>
  <dc:creator>sun kwong wong</dc:creator>
  <cp:lastModifiedBy>SL CHAN</cp:lastModifiedBy>
  <cp:revision>7</cp:revision>
  <dcterms:created xsi:type="dcterms:W3CDTF">2022-02-12T01:36:10Z</dcterms:created>
  <dcterms:modified xsi:type="dcterms:W3CDTF">2022-02-16T05:10:42Z</dcterms:modified>
</cp:coreProperties>
</file>